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60" r:id="rId3"/>
    <p:sldId id="257" r:id="rId4"/>
    <p:sldId id="258" r:id="rId5"/>
    <p:sldId id="264" r:id="rId6"/>
    <p:sldId id="265" r:id="rId7"/>
    <p:sldId id="263" r:id="rId8"/>
    <p:sldId id="273" r:id="rId9"/>
    <p:sldId id="274" r:id="rId10"/>
    <p:sldId id="261" r:id="rId11"/>
    <p:sldId id="272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B32"/>
    <a:srgbClr val="FFD03B"/>
    <a:srgbClr val="FFFF66"/>
    <a:srgbClr val="AD1FE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56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42A6C-B7F1-49DD-BB15-A61983A85494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88EEC-CE75-4775-89DA-FDD17CA0D1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1848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1848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1848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1848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Dark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0574" y="2236582"/>
            <a:ext cx="4882852" cy="2387600"/>
          </a:xfrm>
        </p:spPr>
        <p:txBody>
          <a:bodyPr anchor="ctr">
            <a:normAutofit/>
          </a:bodyPr>
          <a:lstStyle>
            <a:lvl1pPr algn="ctr">
              <a:defRPr sz="3200" b="1" cap="all" baseline="0">
                <a:solidFill>
                  <a:schemeClr val="bg1"/>
                </a:solidFill>
                <a:latin typeface="Helvetica" panose="020B0500000000000000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4441619"/>
            <a:ext cx="2057400" cy="365125"/>
          </a:xfrm>
        </p:spPr>
        <p:txBody>
          <a:bodyPr/>
          <a:lstStyle>
            <a:lvl1pPr algn="ctr">
              <a:defRPr sz="2000" b="0">
                <a:solidFill>
                  <a:srgbClr val="31A1DB"/>
                </a:solidFill>
                <a:latin typeface="Helvetica-Light" panose="020B0500000000000000" pitchFamily="34" charset="0"/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7498733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130574" y="1928802"/>
            <a:ext cx="4882852" cy="2695380"/>
          </a:xfrm>
        </p:spPr>
        <p:txBody>
          <a:bodyPr>
            <a:normAutofit fontScale="90000"/>
          </a:bodyPr>
          <a:lstStyle/>
          <a:p>
            <a:r>
              <a:rPr lang="tt-RU" dirty="0" smtClean="0">
                <a:solidFill>
                  <a:srgbClr val="FFFF00"/>
                </a:solidFill>
              </a:rPr>
              <a:t>Отряд профилактики правонарушений</a:t>
            </a:r>
            <a:br>
              <a:rPr lang="tt-RU" dirty="0" smtClean="0">
                <a:solidFill>
                  <a:srgbClr val="FFFF00"/>
                </a:solidFill>
              </a:rPr>
            </a:br>
            <a:r>
              <a:rPr lang="tt-RU" dirty="0" smtClean="0">
                <a:solidFill>
                  <a:srgbClr val="FFFF00"/>
                </a:solidFill>
              </a:rPr>
              <a:t/>
            </a:r>
            <a:br>
              <a:rPr lang="tt-RU" dirty="0" smtClean="0">
                <a:solidFill>
                  <a:srgbClr val="FFFF00"/>
                </a:solidFill>
              </a:rPr>
            </a:br>
            <a:r>
              <a:rPr lang="tt-RU" sz="4000" dirty="0" smtClean="0">
                <a:solidFill>
                  <a:srgbClr val="FFFF00"/>
                </a:solidFill>
              </a:rPr>
              <a:t>“молния”</a:t>
            </a:r>
            <a:br>
              <a:rPr lang="tt-RU" sz="4000" dirty="0" smtClean="0">
                <a:solidFill>
                  <a:srgbClr val="FFFF00"/>
                </a:solidFill>
              </a:rPr>
            </a:b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3543300" y="205402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b="1" kern="1200">
                <a:solidFill>
                  <a:schemeClr val="bg1"/>
                </a:solidFill>
                <a:latin typeface="Helvetica-Light" panose="020B05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142976" y="4000504"/>
            <a:ext cx="7215238" cy="1000132"/>
          </a:xfrm>
        </p:spPr>
        <p:txBody>
          <a:bodyPr/>
          <a:lstStyle/>
          <a:p>
            <a:r>
              <a:rPr lang="tt-RU" sz="3200" b="1" dirty="0" smtClean="0">
                <a:solidFill>
                  <a:srgbClr val="FFC000"/>
                </a:solidFill>
              </a:rPr>
              <a:t>МБОУ “Старокадеевская СОШ”</a:t>
            </a:r>
            <a:endParaRPr lang="en-US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654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8072494" cy="857255"/>
          </a:xfrm>
          <a:solidFill>
            <a:srgbClr val="FFD03B"/>
          </a:solidFill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Поход в лес 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6"/>
            <a:ext cx="7358114" cy="5518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Прямая соединительная линия 8"/>
          <p:cNvCxnSpPr/>
          <p:nvPr/>
        </p:nvCxnSpPr>
        <p:spPr>
          <a:xfrm rot="5400000">
            <a:off x="-392941" y="35695"/>
            <a:ext cx="1071570" cy="71438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143768" y="0"/>
            <a:ext cx="2286016" cy="857232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6500810" y="785810"/>
            <a:ext cx="3714776" cy="157160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Солнце 14"/>
          <p:cNvSpPr/>
          <p:nvPr/>
        </p:nvSpPr>
        <p:spPr>
          <a:xfrm>
            <a:off x="7500958" y="0"/>
            <a:ext cx="500066" cy="500066"/>
          </a:xfrm>
          <a:prstGeom prst="sun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62" y="2326"/>
            <a:ext cx="9142914" cy="1035322"/>
            <a:chOff x="-190" y="2565"/>
            <a:chExt cx="10692130" cy="1141730"/>
          </a:xfrm>
        </p:grpSpPr>
        <p:sp>
          <p:nvSpPr>
            <p:cNvPr id="3" name="object 3"/>
            <p:cNvSpPr/>
            <p:nvPr/>
          </p:nvSpPr>
          <p:spPr>
            <a:xfrm>
              <a:off x="4595507" y="320408"/>
              <a:ext cx="429259" cy="506095"/>
            </a:xfrm>
            <a:custGeom>
              <a:avLst/>
              <a:gdLst/>
              <a:ahLst/>
              <a:cxnLst/>
              <a:rect l="l" t="t" r="r" b="b"/>
              <a:pathLst>
                <a:path w="429260" h="506094">
                  <a:moveTo>
                    <a:pt x="428739" y="0"/>
                  </a:moveTo>
                  <a:lnTo>
                    <a:pt x="165277" y="0"/>
                  </a:lnTo>
                  <a:lnTo>
                    <a:pt x="165277" y="2146"/>
                  </a:lnTo>
                  <a:lnTo>
                    <a:pt x="120330" y="18711"/>
                  </a:lnTo>
                  <a:lnTo>
                    <a:pt x="84645" y="48885"/>
                  </a:lnTo>
                  <a:lnTo>
                    <a:pt x="61114" y="89360"/>
                  </a:lnTo>
                  <a:lnTo>
                    <a:pt x="52628" y="136829"/>
                  </a:lnTo>
                  <a:lnTo>
                    <a:pt x="61114" y="184306"/>
                  </a:lnTo>
                  <a:lnTo>
                    <a:pt x="84645" y="224785"/>
                  </a:lnTo>
                  <a:lnTo>
                    <a:pt x="120330" y="254960"/>
                  </a:lnTo>
                  <a:lnTo>
                    <a:pt x="165277" y="271525"/>
                  </a:lnTo>
                  <a:lnTo>
                    <a:pt x="165277" y="272884"/>
                  </a:lnTo>
                  <a:lnTo>
                    <a:pt x="332638" y="272884"/>
                  </a:lnTo>
                  <a:lnTo>
                    <a:pt x="0" y="442023"/>
                  </a:lnTo>
                  <a:lnTo>
                    <a:pt x="0" y="486448"/>
                  </a:lnTo>
                  <a:lnTo>
                    <a:pt x="389153" y="288569"/>
                  </a:lnTo>
                  <a:lnTo>
                    <a:pt x="389153" y="505739"/>
                  </a:lnTo>
                  <a:lnTo>
                    <a:pt x="428739" y="505739"/>
                  </a:lnTo>
                  <a:lnTo>
                    <a:pt x="428739" y="0"/>
                  </a:lnTo>
                  <a:close/>
                </a:path>
              </a:pathLst>
            </a:custGeom>
            <a:solidFill>
              <a:srgbClr val="FF0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21659" y="320407"/>
              <a:ext cx="668020" cy="506095"/>
            </a:xfrm>
            <a:custGeom>
              <a:avLst/>
              <a:gdLst/>
              <a:ahLst/>
              <a:cxnLst/>
              <a:rect l="l" t="t" r="r" b="b"/>
              <a:pathLst>
                <a:path w="668020" h="506094">
                  <a:moveTo>
                    <a:pt x="326961" y="369443"/>
                  </a:moveTo>
                  <a:lnTo>
                    <a:pt x="316941" y="318096"/>
                  </a:lnTo>
                  <a:lnTo>
                    <a:pt x="289521" y="275691"/>
                  </a:lnTo>
                  <a:lnTo>
                    <a:pt x="248653" y="246176"/>
                  </a:lnTo>
                  <a:lnTo>
                    <a:pt x="198297" y="233514"/>
                  </a:lnTo>
                  <a:lnTo>
                    <a:pt x="198297" y="233070"/>
                  </a:lnTo>
                  <a:lnTo>
                    <a:pt x="92189" y="233070"/>
                  </a:lnTo>
                  <a:lnTo>
                    <a:pt x="118643" y="213741"/>
                  </a:lnTo>
                  <a:lnTo>
                    <a:pt x="139077" y="188252"/>
                  </a:lnTo>
                  <a:lnTo>
                    <a:pt x="152247" y="157962"/>
                  </a:lnTo>
                  <a:lnTo>
                    <a:pt x="156921" y="124206"/>
                  </a:lnTo>
                  <a:lnTo>
                    <a:pt x="147777" y="77431"/>
                  </a:lnTo>
                  <a:lnTo>
                    <a:pt x="122770" y="38823"/>
                  </a:lnTo>
                  <a:lnTo>
                    <a:pt x="85496" y="11988"/>
                  </a:lnTo>
                  <a:lnTo>
                    <a:pt x="39585" y="546"/>
                  </a:lnTo>
                  <a:lnTo>
                    <a:pt x="39585" y="0"/>
                  </a:lnTo>
                  <a:lnTo>
                    <a:pt x="0" y="0"/>
                  </a:lnTo>
                  <a:lnTo>
                    <a:pt x="0" y="505739"/>
                  </a:lnTo>
                  <a:lnTo>
                    <a:pt x="198297" y="505739"/>
                  </a:lnTo>
                  <a:lnTo>
                    <a:pt x="198297" y="505358"/>
                  </a:lnTo>
                  <a:lnTo>
                    <a:pt x="248653" y="492721"/>
                  </a:lnTo>
                  <a:lnTo>
                    <a:pt x="289521" y="463207"/>
                  </a:lnTo>
                  <a:lnTo>
                    <a:pt x="316941" y="420801"/>
                  </a:lnTo>
                  <a:lnTo>
                    <a:pt x="326961" y="369443"/>
                  </a:lnTo>
                  <a:close/>
                </a:path>
                <a:path w="668020" h="506094">
                  <a:moveTo>
                    <a:pt x="667918" y="89281"/>
                  </a:moveTo>
                  <a:lnTo>
                    <a:pt x="661682" y="56553"/>
                  </a:lnTo>
                  <a:lnTo>
                    <a:pt x="644601" y="29286"/>
                  </a:lnTo>
                  <a:lnTo>
                    <a:pt x="619036" y="9880"/>
                  </a:lnTo>
                  <a:lnTo>
                    <a:pt x="587375" y="762"/>
                  </a:lnTo>
                  <a:lnTo>
                    <a:pt x="587375" y="0"/>
                  </a:lnTo>
                  <a:lnTo>
                    <a:pt x="381063" y="0"/>
                  </a:lnTo>
                  <a:lnTo>
                    <a:pt x="381063" y="208597"/>
                  </a:lnTo>
                  <a:lnTo>
                    <a:pt x="420662" y="208597"/>
                  </a:lnTo>
                  <a:lnTo>
                    <a:pt x="420662" y="178562"/>
                  </a:lnTo>
                  <a:lnTo>
                    <a:pt x="587375" y="178562"/>
                  </a:lnTo>
                  <a:lnTo>
                    <a:pt x="587375" y="177800"/>
                  </a:lnTo>
                  <a:lnTo>
                    <a:pt x="619036" y="168694"/>
                  </a:lnTo>
                  <a:lnTo>
                    <a:pt x="644601" y="149288"/>
                  </a:lnTo>
                  <a:lnTo>
                    <a:pt x="661682" y="122021"/>
                  </a:lnTo>
                  <a:lnTo>
                    <a:pt x="667918" y="89281"/>
                  </a:lnTo>
                  <a:close/>
                </a:path>
              </a:pathLst>
            </a:custGeom>
            <a:solidFill>
              <a:srgbClr val="00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21659" y="320407"/>
              <a:ext cx="1802764" cy="506095"/>
            </a:xfrm>
            <a:custGeom>
              <a:avLst/>
              <a:gdLst/>
              <a:ahLst/>
              <a:cxnLst/>
              <a:rect l="l" t="t" r="r" b="b"/>
              <a:pathLst>
                <a:path w="1802764" h="506094">
                  <a:moveTo>
                    <a:pt x="340436" y="369443"/>
                  </a:moveTo>
                  <a:lnTo>
                    <a:pt x="330415" y="318096"/>
                  </a:lnTo>
                  <a:lnTo>
                    <a:pt x="302996" y="275691"/>
                  </a:lnTo>
                  <a:lnTo>
                    <a:pt x="301574" y="274662"/>
                  </a:lnTo>
                  <a:lnTo>
                    <a:pt x="301574" y="369443"/>
                  </a:lnTo>
                  <a:lnTo>
                    <a:pt x="294601" y="405663"/>
                  </a:lnTo>
                  <a:lnTo>
                    <a:pt x="275513" y="435711"/>
                  </a:lnTo>
                  <a:lnTo>
                    <a:pt x="246989" y="456869"/>
                  </a:lnTo>
                  <a:lnTo>
                    <a:pt x="211772" y="466420"/>
                  </a:lnTo>
                  <a:lnTo>
                    <a:pt x="211772" y="466140"/>
                  </a:lnTo>
                  <a:lnTo>
                    <a:pt x="39585" y="466140"/>
                  </a:lnTo>
                  <a:lnTo>
                    <a:pt x="39585" y="272669"/>
                  </a:lnTo>
                  <a:lnTo>
                    <a:pt x="211772" y="272669"/>
                  </a:lnTo>
                  <a:lnTo>
                    <a:pt x="211772" y="272465"/>
                  </a:lnTo>
                  <a:lnTo>
                    <a:pt x="246989" y="282028"/>
                  </a:lnTo>
                  <a:lnTo>
                    <a:pt x="275513" y="303187"/>
                  </a:lnTo>
                  <a:lnTo>
                    <a:pt x="294601" y="333235"/>
                  </a:lnTo>
                  <a:lnTo>
                    <a:pt x="301574" y="369443"/>
                  </a:lnTo>
                  <a:lnTo>
                    <a:pt x="301574" y="274662"/>
                  </a:lnTo>
                  <a:lnTo>
                    <a:pt x="298538" y="272465"/>
                  </a:lnTo>
                  <a:lnTo>
                    <a:pt x="262128" y="246176"/>
                  </a:lnTo>
                  <a:lnTo>
                    <a:pt x="211772" y="233514"/>
                  </a:lnTo>
                  <a:lnTo>
                    <a:pt x="211772" y="233070"/>
                  </a:lnTo>
                  <a:lnTo>
                    <a:pt x="92189" y="233070"/>
                  </a:lnTo>
                  <a:lnTo>
                    <a:pt x="118643" y="213741"/>
                  </a:lnTo>
                  <a:lnTo>
                    <a:pt x="120637" y="211251"/>
                  </a:lnTo>
                  <a:lnTo>
                    <a:pt x="139077" y="188252"/>
                  </a:lnTo>
                  <a:lnTo>
                    <a:pt x="152247" y="157962"/>
                  </a:lnTo>
                  <a:lnTo>
                    <a:pt x="156921" y="124206"/>
                  </a:lnTo>
                  <a:lnTo>
                    <a:pt x="147777" y="77431"/>
                  </a:lnTo>
                  <a:lnTo>
                    <a:pt x="122770" y="38823"/>
                  </a:lnTo>
                  <a:lnTo>
                    <a:pt x="120446" y="37147"/>
                  </a:lnTo>
                  <a:lnTo>
                    <a:pt x="120383" y="124206"/>
                  </a:lnTo>
                  <a:lnTo>
                    <a:pt x="114109" y="156756"/>
                  </a:lnTo>
                  <a:lnTo>
                    <a:pt x="96926" y="183743"/>
                  </a:lnTo>
                  <a:lnTo>
                    <a:pt x="71272" y="202730"/>
                  </a:lnTo>
                  <a:lnTo>
                    <a:pt x="39585" y="211251"/>
                  </a:lnTo>
                  <a:lnTo>
                    <a:pt x="39585" y="37147"/>
                  </a:lnTo>
                  <a:lnTo>
                    <a:pt x="71259" y="45681"/>
                  </a:lnTo>
                  <a:lnTo>
                    <a:pt x="96913" y="64655"/>
                  </a:lnTo>
                  <a:lnTo>
                    <a:pt x="114096" y="91655"/>
                  </a:lnTo>
                  <a:lnTo>
                    <a:pt x="120383" y="124206"/>
                  </a:lnTo>
                  <a:lnTo>
                    <a:pt x="120383" y="37109"/>
                  </a:lnTo>
                  <a:lnTo>
                    <a:pt x="85496" y="11988"/>
                  </a:lnTo>
                  <a:lnTo>
                    <a:pt x="39585" y="546"/>
                  </a:lnTo>
                  <a:lnTo>
                    <a:pt x="39585" y="0"/>
                  </a:lnTo>
                  <a:lnTo>
                    <a:pt x="0" y="0"/>
                  </a:lnTo>
                  <a:lnTo>
                    <a:pt x="0" y="505739"/>
                  </a:lnTo>
                  <a:lnTo>
                    <a:pt x="211772" y="505739"/>
                  </a:lnTo>
                  <a:lnTo>
                    <a:pt x="211772" y="505358"/>
                  </a:lnTo>
                  <a:lnTo>
                    <a:pt x="262128" y="492721"/>
                  </a:lnTo>
                  <a:lnTo>
                    <a:pt x="298538" y="466420"/>
                  </a:lnTo>
                  <a:lnTo>
                    <a:pt x="302996" y="463207"/>
                  </a:lnTo>
                  <a:lnTo>
                    <a:pt x="330415" y="420801"/>
                  </a:lnTo>
                  <a:lnTo>
                    <a:pt x="340436" y="369443"/>
                  </a:lnTo>
                  <a:close/>
                </a:path>
                <a:path w="1802764" h="506094">
                  <a:moveTo>
                    <a:pt x="683907" y="89281"/>
                  </a:moveTo>
                  <a:lnTo>
                    <a:pt x="677672" y="56553"/>
                  </a:lnTo>
                  <a:lnTo>
                    <a:pt x="667054" y="39598"/>
                  </a:lnTo>
                  <a:lnTo>
                    <a:pt x="660590" y="29286"/>
                  </a:lnTo>
                  <a:lnTo>
                    <a:pt x="644677" y="17208"/>
                  </a:lnTo>
                  <a:lnTo>
                    <a:pt x="644677" y="89281"/>
                  </a:lnTo>
                  <a:lnTo>
                    <a:pt x="640765" y="108623"/>
                  </a:lnTo>
                  <a:lnTo>
                    <a:pt x="630123" y="124421"/>
                  </a:lnTo>
                  <a:lnTo>
                    <a:pt x="614324" y="135064"/>
                  </a:lnTo>
                  <a:lnTo>
                    <a:pt x="594995" y="138963"/>
                  </a:lnTo>
                  <a:lnTo>
                    <a:pt x="594664" y="138963"/>
                  </a:lnTo>
                  <a:lnTo>
                    <a:pt x="586574" y="138811"/>
                  </a:lnTo>
                  <a:lnTo>
                    <a:pt x="586574" y="138963"/>
                  </a:lnTo>
                  <a:lnTo>
                    <a:pt x="420662" y="138963"/>
                  </a:lnTo>
                  <a:lnTo>
                    <a:pt x="420662" y="39598"/>
                  </a:lnTo>
                  <a:lnTo>
                    <a:pt x="594995" y="39598"/>
                  </a:lnTo>
                  <a:lnTo>
                    <a:pt x="614324" y="43510"/>
                  </a:lnTo>
                  <a:lnTo>
                    <a:pt x="630123" y="54152"/>
                  </a:lnTo>
                  <a:lnTo>
                    <a:pt x="640765" y="69951"/>
                  </a:lnTo>
                  <a:lnTo>
                    <a:pt x="644677" y="89281"/>
                  </a:lnTo>
                  <a:lnTo>
                    <a:pt x="644677" y="17208"/>
                  </a:lnTo>
                  <a:lnTo>
                    <a:pt x="635038" y="9880"/>
                  </a:lnTo>
                  <a:lnTo>
                    <a:pt x="603377" y="762"/>
                  </a:lnTo>
                  <a:lnTo>
                    <a:pt x="603377" y="0"/>
                  </a:lnTo>
                  <a:lnTo>
                    <a:pt x="381063" y="0"/>
                  </a:lnTo>
                  <a:lnTo>
                    <a:pt x="381063" y="505739"/>
                  </a:lnTo>
                  <a:lnTo>
                    <a:pt x="420662" y="505739"/>
                  </a:lnTo>
                  <a:lnTo>
                    <a:pt x="420662" y="178562"/>
                  </a:lnTo>
                  <a:lnTo>
                    <a:pt x="603377" y="178562"/>
                  </a:lnTo>
                  <a:lnTo>
                    <a:pt x="603377" y="177800"/>
                  </a:lnTo>
                  <a:lnTo>
                    <a:pt x="635038" y="168694"/>
                  </a:lnTo>
                  <a:lnTo>
                    <a:pt x="660590" y="149288"/>
                  </a:lnTo>
                  <a:lnTo>
                    <a:pt x="667054" y="138963"/>
                  </a:lnTo>
                  <a:lnTo>
                    <a:pt x="677672" y="122021"/>
                  </a:lnTo>
                  <a:lnTo>
                    <a:pt x="683907" y="89281"/>
                  </a:lnTo>
                  <a:close/>
                </a:path>
                <a:path w="1802764" h="506094">
                  <a:moveTo>
                    <a:pt x="1313141" y="0"/>
                  </a:moveTo>
                  <a:lnTo>
                    <a:pt x="1266799" y="0"/>
                  </a:lnTo>
                  <a:lnTo>
                    <a:pt x="1127582" y="217119"/>
                  </a:lnTo>
                  <a:lnTo>
                    <a:pt x="988339" y="0"/>
                  </a:lnTo>
                  <a:lnTo>
                    <a:pt x="725614" y="0"/>
                  </a:lnTo>
                  <a:lnTo>
                    <a:pt x="725614" y="39598"/>
                  </a:lnTo>
                  <a:lnTo>
                    <a:pt x="940676" y="39598"/>
                  </a:lnTo>
                  <a:lnTo>
                    <a:pt x="940676" y="233070"/>
                  </a:lnTo>
                  <a:lnTo>
                    <a:pt x="725614" y="233070"/>
                  </a:lnTo>
                  <a:lnTo>
                    <a:pt x="725614" y="272669"/>
                  </a:lnTo>
                  <a:lnTo>
                    <a:pt x="940676" y="272669"/>
                  </a:lnTo>
                  <a:lnTo>
                    <a:pt x="940676" y="466140"/>
                  </a:lnTo>
                  <a:lnTo>
                    <a:pt x="725614" y="466140"/>
                  </a:lnTo>
                  <a:lnTo>
                    <a:pt x="725614" y="505739"/>
                  </a:lnTo>
                  <a:lnTo>
                    <a:pt x="980262" y="505739"/>
                  </a:lnTo>
                  <a:lnTo>
                    <a:pt x="980262" y="60782"/>
                  </a:lnTo>
                  <a:lnTo>
                    <a:pt x="1108163" y="260172"/>
                  </a:lnTo>
                  <a:lnTo>
                    <a:pt x="1147013" y="260172"/>
                  </a:lnTo>
                  <a:lnTo>
                    <a:pt x="1273543" y="62915"/>
                  </a:lnTo>
                  <a:lnTo>
                    <a:pt x="1273543" y="505739"/>
                  </a:lnTo>
                  <a:lnTo>
                    <a:pt x="1313141" y="505739"/>
                  </a:lnTo>
                  <a:lnTo>
                    <a:pt x="1313141" y="0"/>
                  </a:lnTo>
                  <a:close/>
                </a:path>
                <a:path w="1802764" h="506094">
                  <a:moveTo>
                    <a:pt x="1802587" y="0"/>
                  </a:moveTo>
                  <a:lnTo>
                    <a:pt x="1763001" y="0"/>
                  </a:lnTo>
                  <a:lnTo>
                    <a:pt x="1763001" y="39598"/>
                  </a:lnTo>
                  <a:lnTo>
                    <a:pt x="1763001" y="233286"/>
                  </a:lnTo>
                  <a:lnTo>
                    <a:pt x="1546847" y="233286"/>
                  </a:lnTo>
                  <a:lnTo>
                    <a:pt x="1514335" y="221576"/>
                  </a:lnTo>
                  <a:lnTo>
                    <a:pt x="1488567" y="199974"/>
                  </a:lnTo>
                  <a:lnTo>
                    <a:pt x="1471574" y="170916"/>
                  </a:lnTo>
                  <a:lnTo>
                    <a:pt x="1465465" y="136829"/>
                  </a:lnTo>
                  <a:lnTo>
                    <a:pt x="1472031" y="101219"/>
                  </a:lnTo>
                  <a:lnTo>
                    <a:pt x="1490192" y="71742"/>
                  </a:lnTo>
                  <a:lnTo>
                    <a:pt x="1517688" y="50507"/>
                  </a:lnTo>
                  <a:lnTo>
                    <a:pt x="1552194" y="39598"/>
                  </a:lnTo>
                  <a:lnTo>
                    <a:pt x="1763001" y="39598"/>
                  </a:lnTo>
                  <a:lnTo>
                    <a:pt x="1763001" y="0"/>
                  </a:lnTo>
                  <a:lnTo>
                    <a:pt x="1539125" y="0"/>
                  </a:lnTo>
                  <a:lnTo>
                    <a:pt x="1494167" y="16903"/>
                  </a:lnTo>
                  <a:lnTo>
                    <a:pt x="1458493" y="47815"/>
                  </a:lnTo>
                  <a:lnTo>
                    <a:pt x="1434960" y="89027"/>
                  </a:lnTo>
                  <a:lnTo>
                    <a:pt x="1426476" y="136829"/>
                  </a:lnTo>
                  <a:lnTo>
                    <a:pt x="1434960" y="184531"/>
                  </a:lnTo>
                  <a:lnTo>
                    <a:pt x="1458493" y="225475"/>
                  </a:lnTo>
                  <a:lnTo>
                    <a:pt x="1494167" y="256108"/>
                  </a:lnTo>
                  <a:lnTo>
                    <a:pt x="1539125" y="272884"/>
                  </a:lnTo>
                  <a:lnTo>
                    <a:pt x="1706486" y="272884"/>
                  </a:lnTo>
                  <a:lnTo>
                    <a:pt x="1356626" y="450773"/>
                  </a:lnTo>
                  <a:lnTo>
                    <a:pt x="1356626" y="495198"/>
                  </a:lnTo>
                  <a:lnTo>
                    <a:pt x="1763001" y="288569"/>
                  </a:lnTo>
                  <a:lnTo>
                    <a:pt x="1763001" y="505739"/>
                  </a:lnTo>
                  <a:lnTo>
                    <a:pt x="1802587" y="505739"/>
                  </a:lnTo>
                  <a:lnTo>
                    <a:pt x="1802587" y="288569"/>
                  </a:lnTo>
                  <a:lnTo>
                    <a:pt x="1802587" y="233286"/>
                  </a:lnTo>
                  <a:lnTo>
                    <a:pt x="1802587" y="39598"/>
                  </a:lnTo>
                  <a:lnTo>
                    <a:pt x="18025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47255" y="499465"/>
              <a:ext cx="361315" cy="208279"/>
            </a:xfrm>
            <a:custGeom>
              <a:avLst/>
              <a:gdLst/>
              <a:ahLst/>
              <a:cxnLst/>
              <a:rect l="l" t="t" r="r" b="b"/>
              <a:pathLst>
                <a:path w="361315" h="208279">
                  <a:moveTo>
                    <a:pt x="276593" y="0"/>
                  </a:moveTo>
                  <a:lnTo>
                    <a:pt x="24396" y="0"/>
                  </a:lnTo>
                  <a:lnTo>
                    <a:pt x="0" y="2057"/>
                  </a:lnTo>
                  <a:lnTo>
                    <a:pt x="0" y="197091"/>
                  </a:lnTo>
                  <a:lnTo>
                    <a:pt x="276593" y="208127"/>
                  </a:lnTo>
                  <a:lnTo>
                    <a:pt x="276593" y="205994"/>
                  </a:lnTo>
                  <a:lnTo>
                    <a:pt x="310257" y="193157"/>
                  </a:lnTo>
                  <a:lnTo>
                    <a:pt x="336954" y="170224"/>
                  </a:lnTo>
                  <a:lnTo>
                    <a:pt x="354544" y="139642"/>
                  </a:lnTo>
                  <a:lnTo>
                    <a:pt x="360883" y="103860"/>
                  </a:lnTo>
                  <a:lnTo>
                    <a:pt x="347712" y="52501"/>
                  </a:lnTo>
                  <a:lnTo>
                    <a:pt x="318738" y="21226"/>
                  </a:lnTo>
                  <a:lnTo>
                    <a:pt x="289763" y="5303"/>
                  </a:lnTo>
                  <a:lnTo>
                    <a:pt x="276593" y="0"/>
                  </a:lnTo>
                  <a:close/>
                </a:path>
              </a:pathLst>
            </a:custGeom>
            <a:solidFill>
              <a:srgbClr val="00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27179" y="319963"/>
              <a:ext cx="1144270" cy="504190"/>
            </a:xfrm>
            <a:custGeom>
              <a:avLst/>
              <a:gdLst/>
              <a:ahLst/>
              <a:cxnLst/>
              <a:rect l="l" t="t" r="r" b="b"/>
              <a:pathLst>
                <a:path w="1144270" h="504190">
                  <a:moveTo>
                    <a:pt x="202247" y="101155"/>
                  </a:moveTo>
                  <a:lnTo>
                    <a:pt x="201510" y="101155"/>
                  </a:lnTo>
                  <a:lnTo>
                    <a:pt x="191338" y="64922"/>
                  </a:lnTo>
                  <a:lnTo>
                    <a:pt x="169329" y="35648"/>
                  </a:lnTo>
                  <a:lnTo>
                    <a:pt x="138264" y="16090"/>
                  </a:lnTo>
                  <a:lnTo>
                    <a:pt x="100952" y="8953"/>
                  </a:lnTo>
                  <a:lnTo>
                    <a:pt x="61645" y="16891"/>
                  </a:lnTo>
                  <a:lnTo>
                    <a:pt x="29565" y="38531"/>
                  </a:lnTo>
                  <a:lnTo>
                    <a:pt x="7924" y="70612"/>
                  </a:lnTo>
                  <a:lnTo>
                    <a:pt x="0" y="109905"/>
                  </a:lnTo>
                  <a:lnTo>
                    <a:pt x="0" y="396722"/>
                  </a:lnTo>
                  <a:lnTo>
                    <a:pt x="7924" y="436029"/>
                  </a:lnTo>
                  <a:lnTo>
                    <a:pt x="29565" y="468109"/>
                  </a:lnTo>
                  <a:lnTo>
                    <a:pt x="61645" y="489750"/>
                  </a:lnTo>
                  <a:lnTo>
                    <a:pt x="100952" y="497674"/>
                  </a:lnTo>
                  <a:lnTo>
                    <a:pt x="138696" y="490385"/>
                  </a:lnTo>
                  <a:lnTo>
                    <a:pt x="169964" y="470382"/>
                  </a:lnTo>
                  <a:lnTo>
                    <a:pt x="191897" y="440550"/>
                  </a:lnTo>
                  <a:lnTo>
                    <a:pt x="201650" y="403720"/>
                  </a:lnTo>
                  <a:lnTo>
                    <a:pt x="202247" y="403720"/>
                  </a:lnTo>
                  <a:lnTo>
                    <a:pt x="202247" y="101155"/>
                  </a:lnTo>
                  <a:close/>
                </a:path>
                <a:path w="1144270" h="504190">
                  <a:moveTo>
                    <a:pt x="810945" y="95681"/>
                  </a:moveTo>
                  <a:lnTo>
                    <a:pt x="808393" y="80010"/>
                  </a:lnTo>
                  <a:lnTo>
                    <a:pt x="803567" y="65024"/>
                  </a:lnTo>
                  <a:lnTo>
                    <a:pt x="796569" y="50952"/>
                  </a:lnTo>
                  <a:lnTo>
                    <a:pt x="787514" y="38023"/>
                  </a:lnTo>
                  <a:lnTo>
                    <a:pt x="805776" y="0"/>
                  </a:lnTo>
                  <a:lnTo>
                    <a:pt x="692810" y="190"/>
                  </a:lnTo>
                  <a:lnTo>
                    <a:pt x="655510" y="12192"/>
                  </a:lnTo>
                  <a:lnTo>
                    <a:pt x="606882" y="68935"/>
                  </a:lnTo>
                  <a:lnTo>
                    <a:pt x="600646" y="107594"/>
                  </a:lnTo>
                  <a:lnTo>
                    <a:pt x="600608" y="270776"/>
                  </a:lnTo>
                  <a:lnTo>
                    <a:pt x="609460" y="310362"/>
                  </a:lnTo>
                  <a:lnTo>
                    <a:pt x="633298" y="340690"/>
                  </a:lnTo>
                  <a:lnTo>
                    <a:pt x="668058" y="360121"/>
                  </a:lnTo>
                  <a:lnTo>
                    <a:pt x="709650" y="366953"/>
                  </a:lnTo>
                  <a:lnTo>
                    <a:pt x="746975" y="357670"/>
                  </a:lnTo>
                  <a:lnTo>
                    <a:pt x="776478" y="337223"/>
                  </a:lnTo>
                  <a:lnTo>
                    <a:pt x="796467" y="316776"/>
                  </a:lnTo>
                  <a:lnTo>
                    <a:pt x="805268" y="307479"/>
                  </a:lnTo>
                  <a:lnTo>
                    <a:pt x="810945" y="95681"/>
                  </a:lnTo>
                  <a:close/>
                </a:path>
                <a:path w="1144270" h="504190">
                  <a:moveTo>
                    <a:pt x="1143711" y="422490"/>
                  </a:moveTo>
                  <a:lnTo>
                    <a:pt x="418642" y="422490"/>
                  </a:lnTo>
                  <a:lnTo>
                    <a:pt x="418642" y="503999"/>
                  </a:lnTo>
                  <a:lnTo>
                    <a:pt x="458241" y="503999"/>
                  </a:lnTo>
                  <a:lnTo>
                    <a:pt x="458241" y="462089"/>
                  </a:lnTo>
                  <a:lnTo>
                    <a:pt x="1104112" y="462089"/>
                  </a:lnTo>
                  <a:lnTo>
                    <a:pt x="1104112" y="503999"/>
                  </a:lnTo>
                  <a:lnTo>
                    <a:pt x="1143711" y="503999"/>
                  </a:lnTo>
                  <a:lnTo>
                    <a:pt x="1143711" y="462089"/>
                  </a:lnTo>
                  <a:lnTo>
                    <a:pt x="1143711" y="422490"/>
                  </a:lnTo>
                  <a:close/>
                </a:path>
              </a:pathLst>
            </a:custGeom>
            <a:solidFill>
              <a:srgbClr val="FF0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6326" y="318223"/>
              <a:ext cx="2063750" cy="510540"/>
            </a:xfrm>
            <a:custGeom>
              <a:avLst/>
              <a:gdLst/>
              <a:ahLst/>
              <a:cxnLst/>
              <a:rect l="l" t="t" r="r" b="b"/>
              <a:pathLst>
                <a:path w="2063750" h="510540">
                  <a:moveTo>
                    <a:pt x="372465" y="0"/>
                  </a:moveTo>
                  <a:lnTo>
                    <a:pt x="326136" y="0"/>
                  </a:lnTo>
                  <a:lnTo>
                    <a:pt x="186918" y="217106"/>
                  </a:lnTo>
                  <a:lnTo>
                    <a:pt x="47663" y="0"/>
                  </a:lnTo>
                  <a:lnTo>
                    <a:pt x="0" y="0"/>
                  </a:lnTo>
                  <a:lnTo>
                    <a:pt x="0" y="505739"/>
                  </a:lnTo>
                  <a:lnTo>
                    <a:pt x="39598" y="505739"/>
                  </a:lnTo>
                  <a:lnTo>
                    <a:pt x="39598" y="60782"/>
                  </a:lnTo>
                  <a:lnTo>
                    <a:pt x="167487" y="260172"/>
                  </a:lnTo>
                  <a:lnTo>
                    <a:pt x="206349" y="260172"/>
                  </a:lnTo>
                  <a:lnTo>
                    <a:pt x="332867" y="62915"/>
                  </a:lnTo>
                  <a:lnTo>
                    <a:pt x="332867" y="505739"/>
                  </a:lnTo>
                  <a:lnTo>
                    <a:pt x="372465" y="505739"/>
                  </a:lnTo>
                  <a:lnTo>
                    <a:pt x="372465" y="0"/>
                  </a:lnTo>
                  <a:close/>
                </a:path>
                <a:path w="2063750" h="510540">
                  <a:moveTo>
                    <a:pt x="627519" y="96240"/>
                  </a:moveTo>
                  <a:lnTo>
                    <a:pt x="616775" y="58420"/>
                  </a:lnTo>
                  <a:lnTo>
                    <a:pt x="602183" y="39230"/>
                  </a:lnTo>
                  <a:lnTo>
                    <a:pt x="593534" y="27876"/>
                  </a:lnTo>
                  <a:lnTo>
                    <a:pt x="587921" y="24371"/>
                  </a:lnTo>
                  <a:lnTo>
                    <a:pt x="587921" y="104927"/>
                  </a:lnTo>
                  <a:lnTo>
                    <a:pt x="587883" y="402526"/>
                  </a:lnTo>
                  <a:lnTo>
                    <a:pt x="583361" y="429044"/>
                  </a:lnTo>
                  <a:lnTo>
                    <a:pt x="569404" y="450786"/>
                  </a:lnTo>
                  <a:lnTo>
                    <a:pt x="548157" y="465480"/>
                  </a:lnTo>
                  <a:lnTo>
                    <a:pt x="521792" y="470877"/>
                  </a:lnTo>
                  <a:lnTo>
                    <a:pt x="497662" y="466344"/>
                  </a:lnTo>
                  <a:lnTo>
                    <a:pt x="477507" y="453872"/>
                  </a:lnTo>
                  <a:lnTo>
                    <a:pt x="463067" y="435203"/>
                  </a:lnTo>
                  <a:lnTo>
                    <a:pt x="456057" y="412038"/>
                  </a:lnTo>
                  <a:lnTo>
                    <a:pt x="456069" y="97967"/>
                  </a:lnTo>
                  <a:lnTo>
                    <a:pt x="463118" y="74828"/>
                  </a:lnTo>
                  <a:lnTo>
                    <a:pt x="477583" y="56184"/>
                  </a:lnTo>
                  <a:lnTo>
                    <a:pt x="497713" y="43751"/>
                  </a:lnTo>
                  <a:lnTo>
                    <a:pt x="521792" y="39230"/>
                  </a:lnTo>
                  <a:lnTo>
                    <a:pt x="547433" y="44386"/>
                  </a:lnTo>
                  <a:lnTo>
                    <a:pt x="568464" y="58432"/>
                  </a:lnTo>
                  <a:lnTo>
                    <a:pt x="582688" y="79311"/>
                  </a:lnTo>
                  <a:lnTo>
                    <a:pt x="587921" y="104927"/>
                  </a:lnTo>
                  <a:lnTo>
                    <a:pt x="587921" y="24371"/>
                  </a:lnTo>
                  <a:lnTo>
                    <a:pt x="560857" y="7442"/>
                  </a:lnTo>
                  <a:lnTo>
                    <a:pt x="521792" y="0"/>
                  </a:lnTo>
                  <a:lnTo>
                    <a:pt x="480771" y="8293"/>
                  </a:lnTo>
                  <a:lnTo>
                    <a:pt x="447281" y="30873"/>
                  </a:lnTo>
                  <a:lnTo>
                    <a:pt x="424700" y="64363"/>
                  </a:lnTo>
                  <a:lnTo>
                    <a:pt x="416521" y="104927"/>
                  </a:lnTo>
                  <a:lnTo>
                    <a:pt x="416433" y="404749"/>
                  </a:lnTo>
                  <a:lnTo>
                    <a:pt x="424700" y="445757"/>
                  </a:lnTo>
                  <a:lnTo>
                    <a:pt x="447281" y="479247"/>
                  </a:lnTo>
                  <a:lnTo>
                    <a:pt x="480771" y="501827"/>
                  </a:lnTo>
                  <a:lnTo>
                    <a:pt x="521792" y="510108"/>
                  </a:lnTo>
                  <a:lnTo>
                    <a:pt x="561289" y="502500"/>
                  </a:lnTo>
                  <a:lnTo>
                    <a:pt x="594144" y="481622"/>
                  </a:lnTo>
                  <a:lnTo>
                    <a:pt x="602107" y="470877"/>
                  </a:lnTo>
                  <a:lnTo>
                    <a:pt x="617245" y="450481"/>
                  </a:lnTo>
                  <a:lnTo>
                    <a:pt x="627519" y="412038"/>
                  </a:lnTo>
                  <a:lnTo>
                    <a:pt x="627519" y="96240"/>
                  </a:lnTo>
                  <a:close/>
                </a:path>
                <a:path w="2063750" h="510540">
                  <a:moveTo>
                    <a:pt x="1021461" y="390652"/>
                  </a:moveTo>
                  <a:lnTo>
                    <a:pt x="868807" y="0"/>
                  </a:lnTo>
                  <a:lnTo>
                    <a:pt x="821448" y="0"/>
                  </a:lnTo>
                  <a:lnTo>
                    <a:pt x="628319" y="503897"/>
                  </a:lnTo>
                  <a:lnTo>
                    <a:pt x="669175" y="503897"/>
                  </a:lnTo>
                  <a:lnTo>
                    <a:pt x="845108" y="56032"/>
                  </a:lnTo>
                  <a:lnTo>
                    <a:pt x="980605" y="390652"/>
                  </a:lnTo>
                  <a:lnTo>
                    <a:pt x="1021461" y="390652"/>
                  </a:lnTo>
                  <a:close/>
                </a:path>
                <a:path w="2063750" h="510540">
                  <a:moveTo>
                    <a:pt x="1382598" y="390652"/>
                  </a:moveTo>
                  <a:lnTo>
                    <a:pt x="1382585" y="181127"/>
                  </a:lnTo>
                  <a:lnTo>
                    <a:pt x="1377340" y="137248"/>
                  </a:lnTo>
                  <a:lnTo>
                    <a:pt x="1362087" y="97091"/>
                  </a:lnTo>
                  <a:lnTo>
                    <a:pt x="1338110" y="62090"/>
                  </a:lnTo>
                  <a:lnTo>
                    <a:pt x="1306690" y="33604"/>
                  </a:lnTo>
                  <a:lnTo>
                    <a:pt x="1269098" y="13030"/>
                  </a:lnTo>
                  <a:lnTo>
                    <a:pt x="1226629" y="1739"/>
                  </a:lnTo>
                  <a:lnTo>
                    <a:pt x="1192961" y="1803"/>
                  </a:lnTo>
                  <a:lnTo>
                    <a:pt x="1192961" y="286359"/>
                  </a:lnTo>
                  <a:lnTo>
                    <a:pt x="1187856" y="312115"/>
                  </a:lnTo>
                  <a:lnTo>
                    <a:pt x="1173645" y="333121"/>
                  </a:lnTo>
                  <a:lnTo>
                    <a:pt x="1152550" y="347256"/>
                  </a:lnTo>
                  <a:lnTo>
                    <a:pt x="1126820" y="352437"/>
                  </a:lnTo>
                  <a:lnTo>
                    <a:pt x="1102690" y="347903"/>
                  </a:lnTo>
                  <a:lnTo>
                    <a:pt x="1082535" y="335432"/>
                  </a:lnTo>
                  <a:lnTo>
                    <a:pt x="1068095" y="316750"/>
                  </a:lnTo>
                  <a:lnTo>
                    <a:pt x="1061085" y="293598"/>
                  </a:lnTo>
                  <a:lnTo>
                    <a:pt x="1061097" y="99085"/>
                  </a:lnTo>
                  <a:lnTo>
                    <a:pt x="1068133" y="75933"/>
                  </a:lnTo>
                  <a:lnTo>
                    <a:pt x="1082598" y="57289"/>
                  </a:lnTo>
                  <a:lnTo>
                    <a:pt x="1102741" y="44869"/>
                  </a:lnTo>
                  <a:lnTo>
                    <a:pt x="1126820" y="40335"/>
                  </a:lnTo>
                  <a:lnTo>
                    <a:pt x="1152461" y="45491"/>
                  </a:lnTo>
                  <a:lnTo>
                    <a:pt x="1173492" y="59537"/>
                  </a:lnTo>
                  <a:lnTo>
                    <a:pt x="1187716" y="80403"/>
                  </a:lnTo>
                  <a:lnTo>
                    <a:pt x="1192949" y="106019"/>
                  </a:lnTo>
                  <a:lnTo>
                    <a:pt x="1192961" y="286359"/>
                  </a:lnTo>
                  <a:lnTo>
                    <a:pt x="1192961" y="1803"/>
                  </a:lnTo>
                  <a:lnTo>
                    <a:pt x="1113663" y="1930"/>
                  </a:lnTo>
                  <a:lnTo>
                    <a:pt x="1077188" y="13500"/>
                  </a:lnTo>
                  <a:lnTo>
                    <a:pt x="1028509" y="68529"/>
                  </a:lnTo>
                  <a:lnTo>
                    <a:pt x="1021537" y="106019"/>
                  </a:lnTo>
                  <a:lnTo>
                    <a:pt x="1021473" y="286359"/>
                  </a:lnTo>
                  <a:lnTo>
                    <a:pt x="1029741" y="327317"/>
                  </a:lnTo>
                  <a:lnTo>
                    <a:pt x="1052322" y="360807"/>
                  </a:lnTo>
                  <a:lnTo>
                    <a:pt x="1085811" y="383387"/>
                  </a:lnTo>
                  <a:lnTo>
                    <a:pt x="1126820" y="391668"/>
                  </a:lnTo>
                  <a:lnTo>
                    <a:pt x="1166101" y="384124"/>
                  </a:lnTo>
                  <a:lnTo>
                    <a:pt x="1198968" y="363372"/>
                  </a:lnTo>
                  <a:lnTo>
                    <a:pt x="1207122" y="352437"/>
                  </a:lnTo>
                  <a:lnTo>
                    <a:pt x="1222197" y="332244"/>
                  </a:lnTo>
                  <a:lnTo>
                    <a:pt x="1232547" y="293598"/>
                  </a:lnTo>
                  <a:lnTo>
                    <a:pt x="1232484" y="97091"/>
                  </a:lnTo>
                  <a:lnTo>
                    <a:pt x="1229880" y="81749"/>
                  </a:lnTo>
                  <a:lnTo>
                    <a:pt x="1224800" y="66763"/>
                  </a:lnTo>
                  <a:lnTo>
                    <a:pt x="1217549" y="52692"/>
                  </a:lnTo>
                  <a:lnTo>
                    <a:pt x="1208773" y="40335"/>
                  </a:lnTo>
                  <a:lnTo>
                    <a:pt x="1208366" y="39763"/>
                  </a:lnTo>
                  <a:lnTo>
                    <a:pt x="1251153" y="48577"/>
                  </a:lnTo>
                  <a:lnTo>
                    <a:pt x="1288135" y="69240"/>
                  </a:lnTo>
                  <a:lnTo>
                    <a:pt x="1317193" y="99644"/>
                  </a:lnTo>
                  <a:lnTo>
                    <a:pt x="1336192" y="137655"/>
                  </a:lnTo>
                  <a:lnTo>
                    <a:pt x="1342999" y="181127"/>
                  </a:lnTo>
                  <a:lnTo>
                    <a:pt x="1342999" y="390652"/>
                  </a:lnTo>
                  <a:lnTo>
                    <a:pt x="1382598" y="390652"/>
                  </a:lnTo>
                  <a:close/>
                </a:path>
                <a:path w="2063750" h="510540">
                  <a:moveTo>
                    <a:pt x="1564563" y="424230"/>
                  </a:moveTo>
                  <a:lnTo>
                    <a:pt x="839495" y="424230"/>
                  </a:lnTo>
                  <a:lnTo>
                    <a:pt x="839495" y="505739"/>
                  </a:lnTo>
                  <a:lnTo>
                    <a:pt x="879094" y="505739"/>
                  </a:lnTo>
                  <a:lnTo>
                    <a:pt x="879094" y="463829"/>
                  </a:lnTo>
                  <a:lnTo>
                    <a:pt x="1524965" y="463829"/>
                  </a:lnTo>
                  <a:lnTo>
                    <a:pt x="1524965" y="505739"/>
                  </a:lnTo>
                  <a:lnTo>
                    <a:pt x="1564563" y="505739"/>
                  </a:lnTo>
                  <a:lnTo>
                    <a:pt x="1564563" y="463829"/>
                  </a:lnTo>
                  <a:lnTo>
                    <a:pt x="1564563" y="424230"/>
                  </a:lnTo>
                  <a:close/>
                </a:path>
                <a:path w="2063750" h="510540">
                  <a:moveTo>
                    <a:pt x="1801812" y="285102"/>
                  </a:moveTo>
                  <a:lnTo>
                    <a:pt x="1795424" y="249059"/>
                  </a:lnTo>
                  <a:lnTo>
                    <a:pt x="1779409" y="220840"/>
                  </a:lnTo>
                  <a:lnTo>
                    <a:pt x="1777733" y="217881"/>
                  </a:lnTo>
                  <a:lnTo>
                    <a:pt x="1762175" y="204228"/>
                  </a:lnTo>
                  <a:lnTo>
                    <a:pt x="1762175" y="285102"/>
                  </a:lnTo>
                  <a:lnTo>
                    <a:pt x="1756994" y="310464"/>
                  </a:lnTo>
                  <a:lnTo>
                    <a:pt x="1742897" y="331050"/>
                  </a:lnTo>
                  <a:lnTo>
                    <a:pt x="1722056" y="344754"/>
                  </a:lnTo>
                  <a:lnTo>
                    <a:pt x="1696618" y="349465"/>
                  </a:lnTo>
                  <a:lnTo>
                    <a:pt x="1465326" y="349770"/>
                  </a:lnTo>
                  <a:lnTo>
                    <a:pt x="1465326" y="220840"/>
                  </a:lnTo>
                  <a:lnTo>
                    <a:pt x="1701431" y="220840"/>
                  </a:lnTo>
                  <a:lnTo>
                    <a:pt x="1725282" y="226885"/>
                  </a:lnTo>
                  <a:lnTo>
                    <a:pt x="1744560" y="240880"/>
                  </a:lnTo>
                  <a:lnTo>
                    <a:pt x="1757464" y="260934"/>
                  </a:lnTo>
                  <a:lnTo>
                    <a:pt x="1762175" y="285102"/>
                  </a:lnTo>
                  <a:lnTo>
                    <a:pt x="1762175" y="204228"/>
                  </a:lnTo>
                  <a:lnTo>
                    <a:pt x="1750936" y="194360"/>
                  </a:lnTo>
                  <a:lnTo>
                    <a:pt x="1717243" y="181241"/>
                  </a:lnTo>
                  <a:lnTo>
                    <a:pt x="1465326" y="181241"/>
                  </a:lnTo>
                  <a:lnTo>
                    <a:pt x="1465326" y="1739"/>
                  </a:lnTo>
                  <a:lnTo>
                    <a:pt x="1425727" y="1739"/>
                  </a:lnTo>
                  <a:lnTo>
                    <a:pt x="1425727" y="389369"/>
                  </a:lnTo>
                  <a:lnTo>
                    <a:pt x="1717522" y="389369"/>
                  </a:lnTo>
                  <a:lnTo>
                    <a:pt x="1751177" y="376199"/>
                  </a:lnTo>
                  <a:lnTo>
                    <a:pt x="1777873" y="352539"/>
                  </a:lnTo>
                  <a:lnTo>
                    <a:pt x="1779422" y="349770"/>
                  </a:lnTo>
                  <a:lnTo>
                    <a:pt x="1795462" y="321221"/>
                  </a:lnTo>
                  <a:lnTo>
                    <a:pt x="1801812" y="285102"/>
                  </a:lnTo>
                  <a:close/>
                </a:path>
                <a:path w="2063750" h="510540">
                  <a:moveTo>
                    <a:pt x="2063635" y="0"/>
                  </a:moveTo>
                  <a:lnTo>
                    <a:pt x="2023897" y="0"/>
                  </a:lnTo>
                  <a:lnTo>
                    <a:pt x="1914182" y="210096"/>
                  </a:lnTo>
                  <a:lnTo>
                    <a:pt x="1804466" y="0"/>
                  </a:lnTo>
                  <a:lnTo>
                    <a:pt x="1762988" y="0"/>
                  </a:lnTo>
                  <a:lnTo>
                    <a:pt x="1762988" y="147662"/>
                  </a:lnTo>
                  <a:lnTo>
                    <a:pt x="1802599" y="147662"/>
                  </a:lnTo>
                  <a:lnTo>
                    <a:pt x="1802599" y="81965"/>
                  </a:lnTo>
                  <a:lnTo>
                    <a:pt x="1891842" y="252869"/>
                  </a:lnTo>
                  <a:lnTo>
                    <a:pt x="1764741" y="496265"/>
                  </a:lnTo>
                  <a:lnTo>
                    <a:pt x="1764741" y="505739"/>
                  </a:lnTo>
                  <a:lnTo>
                    <a:pt x="1804466" y="505739"/>
                  </a:lnTo>
                  <a:lnTo>
                    <a:pt x="1914182" y="295643"/>
                  </a:lnTo>
                  <a:lnTo>
                    <a:pt x="2023897" y="505739"/>
                  </a:lnTo>
                  <a:lnTo>
                    <a:pt x="2063635" y="505739"/>
                  </a:lnTo>
                  <a:lnTo>
                    <a:pt x="2063635" y="496265"/>
                  </a:lnTo>
                  <a:lnTo>
                    <a:pt x="1936521" y="252869"/>
                  </a:lnTo>
                  <a:lnTo>
                    <a:pt x="2063635" y="9474"/>
                  </a:lnTo>
                  <a:lnTo>
                    <a:pt x="20636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060430" y="6064423"/>
            <a:ext cx="1318930" cy="771597"/>
            <a:chOff x="2409558" y="6687711"/>
            <a:chExt cx="1542415" cy="850900"/>
          </a:xfrm>
        </p:grpSpPr>
        <p:sp>
          <p:nvSpPr>
            <p:cNvPr id="10" name="object 10"/>
            <p:cNvSpPr/>
            <p:nvPr/>
          </p:nvSpPr>
          <p:spPr>
            <a:xfrm>
              <a:off x="2439174" y="6723743"/>
              <a:ext cx="815340" cy="815340"/>
            </a:xfrm>
            <a:custGeom>
              <a:avLst/>
              <a:gdLst/>
              <a:ahLst/>
              <a:cxnLst/>
              <a:rect l="l" t="t" r="r" b="b"/>
              <a:pathLst>
                <a:path w="815339" h="815340">
                  <a:moveTo>
                    <a:pt x="814793" y="0"/>
                  </a:moveTo>
                  <a:lnTo>
                    <a:pt x="0" y="0"/>
                  </a:lnTo>
                  <a:lnTo>
                    <a:pt x="0" y="814828"/>
                  </a:lnTo>
                  <a:lnTo>
                    <a:pt x="814793" y="0"/>
                  </a:lnTo>
                  <a:close/>
                </a:path>
              </a:pathLst>
            </a:custGeom>
            <a:solidFill>
              <a:srgbClr val="00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409558" y="6687711"/>
              <a:ext cx="1542415" cy="59690"/>
            </a:xfrm>
            <a:custGeom>
              <a:avLst/>
              <a:gdLst/>
              <a:ahLst/>
              <a:cxnLst/>
              <a:rect l="l" t="t" r="r" b="b"/>
              <a:pathLst>
                <a:path w="1542414" h="59690">
                  <a:moveTo>
                    <a:pt x="1542122" y="0"/>
                  </a:moveTo>
                  <a:lnTo>
                    <a:pt x="0" y="0"/>
                  </a:lnTo>
                  <a:lnTo>
                    <a:pt x="0" y="59176"/>
                  </a:lnTo>
                  <a:lnTo>
                    <a:pt x="1542122" y="59176"/>
                  </a:lnTo>
                  <a:lnTo>
                    <a:pt x="1542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9672" y="6066487"/>
            <a:ext cx="3017411" cy="773324"/>
            <a:chOff x="11310" y="6689986"/>
            <a:chExt cx="3528695" cy="852805"/>
          </a:xfrm>
        </p:grpSpPr>
        <p:sp>
          <p:nvSpPr>
            <p:cNvPr id="13" name="object 13"/>
            <p:cNvSpPr/>
            <p:nvPr/>
          </p:nvSpPr>
          <p:spPr>
            <a:xfrm>
              <a:off x="774694" y="6746935"/>
              <a:ext cx="739775" cy="739775"/>
            </a:xfrm>
            <a:custGeom>
              <a:avLst/>
              <a:gdLst/>
              <a:ahLst/>
              <a:cxnLst/>
              <a:rect l="l" t="t" r="r" b="b"/>
              <a:pathLst>
                <a:path w="739775" h="739775">
                  <a:moveTo>
                    <a:pt x="0" y="0"/>
                  </a:moveTo>
                  <a:lnTo>
                    <a:pt x="0" y="739198"/>
                  </a:lnTo>
                  <a:lnTo>
                    <a:pt x="739157" y="739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303" y="6693509"/>
              <a:ext cx="1565275" cy="849630"/>
            </a:xfrm>
            <a:custGeom>
              <a:avLst/>
              <a:gdLst/>
              <a:ahLst/>
              <a:cxnLst/>
              <a:rect l="l" t="t" r="r" b="b"/>
              <a:pathLst>
                <a:path w="1565275" h="849629">
                  <a:moveTo>
                    <a:pt x="1565046" y="0"/>
                  </a:moveTo>
                  <a:lnTo>
                    <a:pt x="2197" y="0"/>
                  </a:lnTo>
                  <a:lnTo>
                    <a:pt x="2197" y="53682"/>
                  </a:lnTo>
                  <a:lnTo>
                    <a:pt x="700303" y="53682"/>
                  </a:lnTo>
                  <a:lnTo>
                    <a:pt x="2197" y="784047"/>
                  </a:lnTo>
                  <a:lnTo>
                    <a:pt x="0" y="847534"/>
                  </a:lnTo>
                  <a:lnTo>
                    <a:pt x="12814" y="849045"/>
                  </a:lnTo>
                  <a:lnTo>
                    <a:pt x="774573" y="53682"/>
                  </a:lnTo>
                  <a:lnTo>
                    <a:pt x="1565046" y="53682"/>
                  </a:lnTo>
                  <a:lnTo>
                    <a:pt x="1565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237" y="6755056"/>
              <a:ext cx="723265" cy="723265"/>
            </a:xfrm>
            <a:custGeom>
              <a:avLst/>
              <a:gdLst/>
              <a:ahLst/>
              <a:cxnLst/>
              <a:rect l="l" t="t" r="r" b="b"/>
              <a:pathLst>
                <a:path w="723265" h="723265">
                  <a:moveTo>
                    <a:pt x="361407" y="0"/>
                  </a:moveTo>
                  <a:lnTo>
                    <a:pt x="312371" y="3299"/>
                  </a:lnTo>
                  <a:lnTo>
                    <a:pt x="265339" y="12909"/>
                  </a:lnTo>
                  <a:lnTo>
                    <a:pt x="220741" y="28399"/>
                  </a:lnTo>
                  <a:lnTo>
                    <a:pt x="179008" y="49340"/>
                  </a:lnTo>
                  <a:lnTo>
                    <a:pt x="140572" y="75301"/>
                  </a:lnTo>
                  <a:lnTo>
                    <a:pt x="105862" y="105850"/>
                  </a:lnTo>
                  <a:lnTo>
                    <a:pt x="75310" y="140558"/>
                  </a:lnTo>
                  <a:lnTo>
                    <a:pt x="49347" y="178994"/>
                  </a:lnTo>
                  <a:lnTo>
                    <a:pt x="28404" y="220728"/>
                  </a:lnTo>
                  <a:lnTo>
                    <a:pt x="12911" y="265329"/>
                  </a:lnTo>
                  <a:lnTo>
                    <a:pt x="3299" y="312366"/>
                  </a:lnTo>
                  <a:lnTo>
                    <a:pt x="0" y="361410"/>
                  </a:lnTo>
                  <a:lnTo>
                    <a:pt x="3299" y="410455"/>
                  </a:lnTo>
                  <a:lnTo>
                    <a:pt x="12911" y="457494"/>
                  </a:lnTo>
                  <a:lnTo>
                    <a:pt x="28404" y="502095"/>
                  </a:lnTo>
                  <a:lnTo>
                    <a:pt x="49347" y="543829"/>
                  </a:lnTo>
                  <a:lnTo>
                    <a:pt x="75310" y="582264"/>
                  </a:lnTo>
                  <a:lnTo>
                    <a:pt x="105862" y="616972"/>
                  </a:lnTo>
                  <a:lnTo>
                    <a:pt x="140572" y="647520"/>
                  </a:lnTo>
                  <a:lnTo>
                    <a:pt x="179008" y="673479"/>
                  </a:lnTo>
                  <a:lnTo>
                    <a:pt x="220741" y="694419"/>
                  </a:lnTo>
                  <a:lnTo>
                    <a:pt x="265339" y="709909"/>
                  </a:lnTo>
                  <a:lnTo>
                    <a:pt x="312371" y="719519"/>
                  </a:lnTo>
                  <a:lnTo>
                    <a:pt x="361407" y="722817"/>
                  </a:lnTo>
                  <a:lnTo>
                    <a:pt x="410443" y="719519"/>
                  </a:lnTo>
                  <a:lnTo>
                    <a:pt x="457476" y="709909"/>
                  </a:lnTo>
                  <a:lnTo>
                    <a:pt x="502074" y="694419"/>
                  </a:lnTo>
                  <a:lnTo>
                    <a:pt x="543806" y="673479"/>
                  </a:lnTo>
                  <a:lnTo>
                    <a:pt x="582243" y="647520"/>
                  </a:lnTo>
                  <a:lnTo>
                    <a:pt x="616952" y="616972"/>
                  </a:lnTo>
                  <a:lnTo>
                    <a:pt x="647504" y="582264"/>
                  </a:lnTo>
                  <a:lnTo>
                    <a:pt x="673467" y="543829"/>
                  </a:lnTo>
                  <a:lnTo>
                    <a:pt x="694410" y="502095"/>
                  </a:lnTo>
                  <a:lnTo>
                    <a:pt x="709903" y="457494"/>
                  </a:lnTo>
                  <a:lnTo>
                    <a:pt x="719515" y="410455"/>
                  </a:lnTo>
                  <a:lnTo>
                    <a:pt x="722815" y="361410"/>
                  </a:lnTo>
                  <a:lnTo>
                    <a:pt x="719515" y="312366"/>
                  </a:lnTo>
                  <a:lnTo>
                    <a:pt x="709903" y="265329"/>
                  </a:lnTo>
                  <a:lnTo>
                    <a:pt x="694410" y="220728"/>
                  </a:lnTo>
                  <a:lnTo>
                    <a:pt x="673467" y="178994"/>
                  </a:lnTo>
                  <a:lnTo>
                    <a:pt x="647504" y="140558"/>
                  </a:lnTo>
                  <a:lnTo>
                    <a:pt x="616952" y="105850"/>
                  </a:lnTo>
                  <a:lnTo>
                    <a:pt x="582243" y="75301"/>
                  </a:lnTo>
                  <a:lnTo>
                    <a:pt x="543806" y="49340"/>
                  </a:lnTo>
                  <a:lnTo>
                    <a:pt x="502074" y="28399"/>
                  </a:lnTo>
                  <a:lnTo>
                    <a:pt x="457476" y="12909"/>
                  </a:lnTo>
                  <a:lnTo>
                    <a:pt x="410443" y="3299"/>
                  </a:lnTo>
                  <a:lnTo>
                    <a:pt x="361407" y="0"/>
                  </a:lnTo>
                  <a:close/>
                </a:path>
              </a:pathLst>
            </a:custGeom>
            <a:solidFill>
              <a:srgbClr val="FF0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6925" y="6694119"/>
              <a:ext cx="829944" cy="841375"/>
            </a:xfrm>
            <a:custGeom>
              <a:avLst/>
              <a:gdLst/>
              <a:ahLst/>
              <a:cxnLst/>
              <a:rect l="l" t="t" r="r" b="b"/>
              <a:pathLst>
                <a:path w="829944" h="841375">
                  <a:moveTo>
                    <a:pt x="829424" y="9499"/>
                  </a:moveTo>
                  <a:lnTo>
                    <a:pt x="775741" y="9499"/>
                  </a:lnTo>
                  <a:lnTo>
                    <a:pt x="775741" y="769823"/>
                  </a:lnTo>
                  <a:lnTo>
                    <a:pt x="38773" y="0"/>
                  </a:lnTo>
                  <a:lnTo>
                    <a:pt x="0" y="37122"/>
                  </a:lnTo>
                  <a:lnTo>
                    <a:pt x="769797" y="841248"/>
                  </a:lnTo>
                  <a:lnTo>
                    <a:pt x="808583" y="804125"/>
                  </a:lnTo>
                  <a:lnTo>
                    <a:pt x="802589" y="797864"/>
                  </a:lnTo>
                  <a:lnTo>
                    <a:pt x="829424" y="797864"/>
                  </a:lnTo>
                  <a:lnTo>
                    <a:pt x="829424" y="94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09458" y="6689986"/>
              <a:ext cx="826769" cy="827405"/>
            </a:xfrm>
            <a:custGeom>
              <a:avLst/>
              <a:gdLst/>
              <a:ahLst/>
              <a:cxnLst/>
              <a:rect l="l" t="t" r="r" b="b"/>
              <a:pathLst>
                <a:path w="826769" h="827404">
                  <a:moveTo>
                    <a:pt x="826770" y="0"/>
                  </a:moveTo>
                  <a:lnTo>
                    <a:pt x="0" y="826814"/>
                  </a:lnTo>
                  <a:lnTo>
                    <a:pt x="826770" y="826814"/>
                  </a:lnTo>
                  <a:lnTo>
                    <a:pt x="826770" y="0"/>
                  </a:lnTo>
                  <a:close/>
                </a:path>
              </a:pathLst>
            </a:custGeom>
            <a:solidFill>
              <a:srgbClr val="FF0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119" y="7488869"/>
              <a:ext cx="3515995" cy="53975"/>
            </a:xfrm>
            <a:custGeom>
              <a:avLst/>
              <a:gdLst/>
              <a:ahLst/>
              <a:cxnLst/>
              <a:rect l="l" t="t" r="r" b="b"/>
              <a:pathLst>
                <a:path w="3515995" h="53975">
                  <a:moveTo>
                    <a:pt x="3515624" y="0"/>
                  </a:moveTo>
                  <a:lnTo>
                    <a:pt x="0" y="0"/>
                  </a:lnTo>
                  <a:lnTo>
                    <a:pt x="0" y="53680"/>
                  </a:lnTo>
                  <a:lnTo>
                    <a:pt x="3502974" y="53680"/>
                  </a:lnTo>
                  <a:lnTo>
                    <a:pt x="35156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4764534" y="6064423"/>
            <a:ext cx="722181" cy="771597"/>
            <a:chOff x="5571858" y="6687711"/>
            <a:chExt cx="844550" cy="850900"/>
          </a:xfrm>
        </p:grpSpPr>
        <p:sp>
          <p:nvSpPr>
            <p:cNvPr id="20" name="object 20"/>
            <p:cNvSpPr/>
            <p:nvPr/>
          </p:nvSpPr>
          <p:spPr>
            <a:xfrm>
              <a:off x="5601474" y="6723743"/>
              <a:ext cx="815340" cy="815340"/>
            </a:xfrm>
            <a:custGeom>
              <a:avLst/>
              <a:gdLst/>
              <a:ahLst/>
              <a:cxnLst/>
              <a:rect l="l" t="t" r="r" b="b"/>
              <a:pathLst>
                <a:path w="815339" h="815340">
                  <a:moveTo>
                    <a:pt x="814793" y="0"/>
                  </a:moveTo>
                  <a:lnTo>
                    <a:pt x="0" y="0"/>
                  </a:lnTo>
                  <a:lnTo>
                    <a:pt x="0" y="814828"/>
                  </a:lnTo>
                  <a:lnTo>
                    <a:pt x="814793" y="0"/>
                  </a:lnTo>
                  <a:close/>
                </a:path>
              </a:pathLst>
            </a:custGeom>
            <a:solidFill>
              <a:srgbClr val="00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71858" y="6687711"/>
              <a:ext cx="844550" cy="59690"/>
            </a:xfrm>
            <a:custGeom>
              <a:avLst/>
              <a:gdLst/>
              <a:ahLst/>
              <a:cxnLst/>
              <a:rect l="l" t="t" r="r" b="b"/>
              <a:pathLst>
                <a:path w="844550" h="59690">
                  <a:moveTo>
                    <a:pt x="844435" y="0"/>
                  </a:moveTo>
                  <a:lnTo>
                    <a:pt x="0" y="0"/>
                  </a:lnTo>
                  <a:lnTo>
                    <a:pt x="0" y="59176"/>
                  </a:lnTo>
                  <a:lnTo>
                    <a:pt x="844435" y="59176"/>
                  </a:lnTo>
                  <a:lnTo>
                    <a:pt x="8444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2713781" y="6066487"/>
            <a:ext cx="3017411" cy="773324"/>
            <a:chOff x="3173615" y="6689986"/>
            <a:chExt cx="3528695" cy="852805"/>
          </a:xfrm>
        </p:grpSpPr>
        <p:sp>
          <p:nvSpPr>
            <p:cNvPr id="23" name="object 23"/>
            <p:cNvSpPr/>
            <p:nvPr/>
          </p:nvSpPr>
          <p:spPr>
            <a:xfrm>
              <a:off x="3937000" y="6746935"/>
              <a:ext cx="739775" cy="739775"/>
            </a:xfrm>
            <a:custGeom>
              <a:avLst/>
              <a:gdLst/>
              <a:ahLst/>
              <a:cxnLst/>
              <a:rect l="l" t="t" r="r" b="b"/>
              <a:pathLst>
                <a:path w="739775" h="739775">
                  <a:moveTo>
                    <a:pt x="0" y="0"/>
                  </a:moveTo>
                  <a:lnTo>
                    <a:pt x="0" y="739198"/>
                  </a:lnTo>
                  <a:lnTo>
                    <a:pt x="739152" y="739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173615" y="6710063"/>
              <a:ext cx="774700" cy="832485"/>
            </a:xfrm>
            <a:custGeom>
              <a:avLst/>
              <a:gdLst/>
              <a:ahLst/>
              <a:cxnLst/>
              <a:rect l="l" t="t" r="r" b="b"/>
              <a:pathLst>
                <a:path w="774700" h="832484">
                  <a:moveTo>
                    <a:pt x="735787" y="0"/>
                  </a:moveTo>
                  <a:lnTo>
                    <a:pt x="2184" y="767491"/>
                  </a:lnTo>
                  <a:lnTo>
                    <a:pt x="0" y="830973"/>
                  </a:lnTo>
                  <a:lnTo>
                    <a:pt x="12801" y="832486"/>
                  </a:lnTo>
                  <a:lnTo>
                    <a:pt x="774560" y="37119"/>
                  </a:lnTo>
                  <a:lnTo>
                    <a:pt x="7357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180537" y="6755056"/>
              <a:ext cx="723265" cy="723265"/>
            </a:xfrm>
            <a:custGeom>
              <a:avLst/>
              <a:gdLst/>
              <a:ahLst/>
              <a:cxnLst/>
              <a:rect l="l" t="t" r="r" b="b"/>
              <a:pathLst>
                <a:path w="723264" h="723265">
                  <a:moveTo>
                    <a:pt x="361403" y="0"/>
                  </a:moveTo>
                  <a:lnTo>
                    <a:pt x="312369" y="3299"/>
                  </a:lnTo>
                  <a:lnTo>
                    <a:pt x="265338" y="12909"/>
                  </a:lnTo>
                  <a:lnTo>
                    <a:pt x="220741" y="28399"/>
                  </a:lnTo>
                  <a:lnTo>
                    <a:pt x="179009" y="49340"/>
                  </a:lnTo>
                  <a:lnTo>
                    <a:pt x="140573" y="75301"/>
                  </a:lnTo>
                  <a:lnTo>
                    <a:pt x="105864" y="105850"/>
                  </a:lnTo>
                  <a:lnTo>
                    <a:pt x="75312" y="140558"/>
                  </a:lnTo>
                  <a:lnTo>
                    <a:pt x="49348" y="178994"/>
                  </a:lnTo>
                  <a:lnTo>
                    <a:pt x="28405" y="220728"/>
                  </a:lnTo>
                  <a:lnTo>
                    <a:pt x="12911" y="265329"/>
                  </a:lnTo>
                  <a:lnTo>
                    <a:pt x="3299" y="312366"/>
                  </a:lnTo>
                  <a:lnTo>
                    <a:pt x="0" y="361410"/>
                  </a:lnTo>
                  <a:lnTo>
                    <a:pt x="3299" y="410455"/>
                  </a:lnTo>
                  <a:lnTo>
                    <a:pt x="12911" y="457494"/>
                  </a:lnTo>
                  <a:lnTo>
                    <a:pt x="28405" y="502095"/>
                  </a:lnTo>
                  <a:lnTo>
                    <a:pt x="49348" y="543829"/>
                  </a:lnTo>
                  <a:lnTo>
                    <a:pt x="75312" y="582264"/>
                  </a:lnTo>
                  <a:lnTo>
                    <a:pt x="105864" y="616972"/>
                  </a:lnTo>
                  <a:lnTo>
                    <a:pt x="140573" y="647520"/>
                  </a:lnTo>
                  <a:lnTo>
                    <a:pt x="179009" y="673479"/>
                  </a:lnTo>
                  <a:lnTo>
                    <a:pt x="220741" y="694419"/>
                  </a:lnTo>
                  <a:lnTo>
                    <a:pt x="265338" y="709909"/>
                  </a:lnTo>
                  <a:lnTo>
                    <a:pt x="312369" y="719519"/>
                  </a:lnTo>
                  <a:lnTo>
                    <a:pt x="361403" y="722817"/>
                  </a:lnTo>
                  <a:lnTo>
                    <a:pt x="410440" y="719519"/>
                  </a:lnTo>
                  <a:lnTo>
                    <a:pt x="457474" y="709909"/>
                  </a:lnTo>
                  <a:lnTo>
                    <a:pt x="502073" y="694419"/>
                  </a:lnTo>
                  <a:lnTo>
                    <a:pt x="543806" y="673479"/>
                  </a:lnTo>
                  <a:lnTo>
                    <a:pt x="582244" y="647520"/>
                  </a:lnTo>
                  <a:lnTo>
                    <a:pt x="616954" y="616972"/>
                  </a:lnTo>
                  <a:lnTo>
                    <a:pt x="647507" y="582264"/>
                  </a:lnTo>
                  <a:lnTo>
                    <a:pt x="673471" y="543829"/>
                  </a:lnTo>
                  <a:lnTo>
                    <a:pt x="694415" y="502095"/>
                  </a:lnTo>
                  <a:lnTo>
                    <a:pt x="709908" y="457494"/>
                  </a:lnTo>
                  <a:lnTo>
                    <a:pt x="719520" y="410455"/>
                  </a:lnTo>
                  <a:lnTo>
                    <a:pt x="722820" y="361410"/>
                  </a:lnTo>
                  <a:lnTo>
                    <a:pt x="719520" y="312366"/>
                  </a:lnTo>
                  <a:lnTo>
                    <a:pt x="709908" y="265329"/>
                  </a:lnTo>
                  <a:lnTo>
                    <a:pt x="694415" y="220728"/>
                  </a:lnTo>
                  <a:lnTo>
                    <a:pt x="673471" y="178994"/>
                  </a:lnTo>
                  <a:lnTo>
                    <a:pt x="647507" y="140558"/>
                  </a:lnTo>
                  <a:lnTo>
                    <a:pt x="616954" y="105850"/>
                  </a:lnTo>
                  <a:lnTo>
                    <a:pt x="582244" y="75301"/>
                  </a:lnTo>
                  <a:lnTo>
                    <a:pt x="543806" y="49340"/>
                  </a:lnTo>
                  <a:lnTo>
                    <a:pt x="502073" y="28399"/>
                  </a:lnTo>
                  <a:lnTo>
                    <a:pt x="457474" y="12909"/>
                  </a:lnTo>
                  <a:lnTo>
                    <a:pt x="410440" y="3299"/>
                  </a:lnTo>
                  <a:lnTo>
                    <a:pt x="361403" y="0"/>
                  </a:lnTo>
                  <a:close/>
                </a:path>
              </a:pathLst>
            </a:custGeom>
            <a:solidFill>
              <a:srgbClr val="FF0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09225" y="6694119"/>
              <a:ext cx="829944" cy="841375"/>
            </a:xfrm>
            <a:custGeom>
              <a:avLst/>
              <a:gdLst/>
              <a:ahLst/>
              <a:cxnLst/>
              <a:rect l="l" t="t" r="r" b="b"/>
              <a:pathLst>
                <a:path w="829945" h="841375">
                  <a:moveTo>
                    <a:pt x="829424" y="9499"/>
                  </a:moveTo>
                  <a:lnTo>
                    <a:pt x="775741" y="9499"/>
                  </a:lnTo>
                  <a:lnTo>
                    <a:pt x="775741" y="769823"/>
                  </a:lnTo>
                  <a:lnTo>
                    <a:pt x="38773" y="0"/>
                  </a:lnTo>
                  <a:lnTo>
                    <a:pt x="0" y="37122"/>
                  </a:lnTo>
                  <a:lnTo>
                    <a:pt x="769797" y="841248"/>
                  </a:lnTo>
                  <a:lnTo>
                    <a:pt x="808583" y="804125"/>
                  </a:lnTo>
                  <a:lnTo>
                    <a:pt x="802589" y="797864"/>
                  </a:lnTo>
                  <a:lnTo>
                    <a:pt x="829424" y="797864"/>
                  </a:lnTo>
                  <a:lnTo>
                    <a:pt x="829424" y="94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71758" y="6689986"/>
              <a:ext cx="826769" cy="827405"/>
            </a:xfrm>
            <a:custGeom>
              <a:avLst/>
              <a:gdLst/>
              <a:ahLst/>
              <a:cxnLst/>
              <a:rect l="l" t="t" r="r" b="b"/>
              <a:pathLst>
                <a:path w="826770" h="827404">
                  <a:moveTo>
                    <a:pt x="826770" y="0"/>
                  </a:moveTo>
                  <a:lnTo>
                    <a:pt x="0" y="826814"/>
                  </a:lnTo>
                  <a:lnTo>
                    <a:pt x="826770" y="826814"/>
                  </a:lnTo>
                  <a:lnTo>
                    <a:pt x="826770" y="0"/>
                  </a:lnTo>
                  <a:close/>
                </a:path>
              </a:pathLst>
            </a:custGeom>
            <a:solidFill>
              <a:srgbClr val="FF0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186417" y="7488869"/>
              <a:ext cx="3515995" cy="53975"/>
            </a:xfrm>
            <a:custGeom>
              <a:avLst/>
              <a:gdLst/>
              <a:ahLst/>
              <a:cxnLst/>
              <a:rect l="l" t="t" r="r" b="b"/>
              <a:pathLst>
                <a:path w="3515995" h="53975">
                  <a:moveTo>
                    <a:pt x="3515626" y="0"/>
                  </a:moveTo>
                  <a:lnTo>
                    <a:pt x="0" y="0"/>
                  </a:lnTo>
                  <a:lnTo>
                    <a:pt x="0" y="53680"/>
                  </a:lnTo>
                  <a:lnTo>
                    <a:pt x="3502977" y="53680"/>
                  </a:lnTo>
                  <a:lnTo>
                    <a:pt x="35156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2060430" y="6064423"/>
            <a:ext cx="51041" cy="760081"/>
          </a:xfrm>
          <a:custGeom>
            <a:avLst/>
            <a:gdLst/>
            <a:ahLst/>
            <a:cxnLst/>
            <a:rect l="l" t="t" r="r" b="b"/>
            <a:pathLst>
              <a:path w="59689" h="838200">
                <a:moveTo>
                  <a:pt x="59181" y="0"/>
                </a:moveTo>
                <a:lnTo>
                  <a:pt x="0" y="0"/>
                </a:lnTo>
                <a:lnTo>
                  <a:pt x="0" y="837623"/>
                </a:lnTo>
                <a:lnTo>
                  <a:pt x="59181" y="837623"/>
                </a:lnTo>
                <a:lnTo>
                  <a:pt x="591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64534" y="6064423"/>
            <a:ext cx="51041" cy="760081"/>
          </a:xfrm>
          <a:custGeom>
            <a:avLst/>
            <a:gdLst/>
            <a:ahLst/>
            <a:cxnLst/>
            <a:rect l="l" t="t" r="r" b="b"/>
            <a:pathLst>
              <a:path w="59689" h="838200">
                <a:moveTo>
                  <a:pt x="59182" y="0"/>
                </a:moveTo>
                <a:lnTo>
                  <a:pt x="0" y="0"/>
                </a:lnTo>
                <a:lnTo>
                  <a:pt x="0" y="837623"/>
                </a:lnTo>
                <a:lnTo>
                  <a:pt x="59182" y="837623"/>
                </a:lnTo>
                <a:lnTo>
                  <a:pt x="591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5300924" y="6063659"/>
            <a:ext cx="3152617" cy="776779"/>
            <a:chOff x="6199136" y="6686868"/>
            <a:chExt cx="3686810" cy="856615"/>
          </a:xfrm>
        </p:grpSpPr>
        <p:sp>
          <p:nvSpPr>
            <p:cNvPr id="32" name="object 32"/>
            <p:cNvSpPr/>
            <p:nvPr/>
          </p:nvSpPr>
          <p:spPr>
            <a:xfrm>
              <a:off x="9089123" y="6741083"/>
              <a:ext cx="784860" cy="779145"/>
            </a:xfrm>
            <a:custGeom>
              <a:avLst/>
              <a:gdLst/>
              <a:ahLst/>
              <a:cxnLst/>
              <a:rect l="l" t="t" r="r" b="b"/>
              <a:pathLst>
                <a:path w="784859" h="779145">
                  <a:moveTo>
                    <a:pt x="0" y="0"/>
                  </a:moveTo>
                  <a:lnTo>
                    <a:pt x="758151" y="778550"/>
                  </a:lnTo>
                  <a:lnTo>
                    <a:pt x="784644" y="2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326221" y="6741083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70" h="750570">
                  <a:moveTo>
                    <a:pt x="749973" y="0"/>
                  </a:moveTo>
                  <a:lnTo>
                    <a:pt x="0" y="750021"/>
                  </a:lnTo>
                  <a:lnTo>
                    <a:pt x="749973" y="750021"/>
                  </a:lnTo>
                  <a:lnTo>
                    <a:pt x="749973" y="0"/>
                  </a:lnTo>
                  <a:close/>
                </a:path>
              </a:pathLst>
            </a:custGeom>
            <a:solidFill>
              <a:srgbClr val="FF0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199137" y="6686879"/>
              <a:ext cx="3686810" cy="856615"/>
            </a:xfrm>
            <a:custGeom>
              <a:avLst/>
              <a:gdLst/>
              <a:ahLst/>
              <a:cxnLst/>
              <a:rect l="l" t="t" r="r" b="b"/>
              <a:pathLst>
                <a:path w="3686809" h="856615">
                  <a:moveTo>
                    <a:pt x="3651097" y="801598"/>
                  </a:moveTo>
                  <a:lnTo>
                    <a:pt x="0" y="801598"/>
                  </a:lnTo>
                  <a:lnTo>
                    <a:pt x="252044" y="856068"/>
                  </a:lnTo>
                  <a:lnTo>
                    <a:pt x="3651097" y="856068"/>
                  </a:lnTo>
                  <a:lnTo>
                    <a:pt x="3651097" y="801598"/>
                  </a:lnTo>
                  <a:close/>
                </a:path>
                <a:path w="3686809" h="856615">
                  <a:moveTo>
                    <a:pt x="3686721" y="0"/>
                  </a:moveTo>
                  <a:lnTo>
                    <a:pt x="87630" y="0"/>
                  </a:lnTo>
                  <a:lnTo>
                    <a:pt x="87630" y="54457"/>
                  </a:lnTo>
                  <a:lnTo>
                    <a:pt x="3686721" y="54457"/>
                  </a:lnTo>
                  <a:lnTo>
                    <a:pt x="36867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/>
          <p:nvPr/>
        </p:nvSpPr>
        <p:spPr>
          <a:xfrm>
            <a:off x="8497371" y="6122278"/>
            <a:ext cx="627157" cy="665071"/>
          </a:xfrm>
          <a:custGeom>
            <a:avLst/>
            <a:gdLst/>
            <a:ahLst/>
            <a:cxnLst/>
            <a:rect l="l" t="t" r="r" b="b"/>
            <a:pathLst>
              <a:path w="733425" h="733425">
                <a:moveTo>
                  <a:pt x="366699" y="0"/>
                </a:moveTo>
                <a:lnTo>
                  <a:pt x="320705" y="2856"/>
                </a:lnTo>
                <a:lnTo>
                  <a:pt x="276415" y="11198"/>
                </a:lnTo>
                <a:lnTo>
                  <a:pt x="234173" y="24681"/>
                </a:lnTo>
                <a:lnTo>
                  <a:pt x="194321" y="42962"/>
                </a:lnTo>
                <a:lnTo>
                  <a:pt x="157205" y="65698"/>
                </a:lnTo>
                <a:lnTo>
                  <a:pt x="123168" y="92543"/>
                </a:lnTo>
                <a:lnTo>
                  <a:pt x="92553" y="123156"/>
                </a:lnTo>
                <a:lnTo>
                  <a:pt x="65706" y="157193"/>
                </a:lnTo>
                <a:lnTo>
                  <a:pt x="42968" y="194309"/>
                </a:lnTo>
                <a:lnTo>
                  <a:pt x="24685" y="234162"/>
                </a:lnTo>
                <a:lnTo>
                  <a:pt x="11200" y="276407"/>
                </a:lnTo>
                <a:lnTo>
                  <a:pt x="2857" y="320702"/>
                </a:lnTo>
                <a:lnTo>
                  <a:pt x="0" y="366703"/>
                </a:lnTo>
                <a:lnTo>
                  <a:pt x="2857" y="412705"/>
                </a:lnTo>
                <a:lnTo>
                  <a:pt x="11200" y="457001"/>
                </a:lnTo>
                <a:lnTo>
                  <a:pt x="24685" y="499247"/>
                </a:lnTo>
                <a:lnTo>
                  <a:pt x="42968" y="539100"/>
                </a:lnTo>
                <a:lnTo>
                  <a:pt x="65706" y="576216"/>
                </a:lnTo>
                <a:lnTo>
                  <a:pt x="92553" y="610251"/>
                </a:lnTo>
                <a:lnTo>
                  <a:pt x="123168" y="640863"/>
                </a:lnTo>
                <a:lnTo>
                  <a:pt x="157205" y="667708"/>
                </a:lnTo>
                <a:lnTo>
                  <a:pt x="194321" y="690442"/>
                </a:lnTo>
                <a:lnTo>
                  <a:pt x="234173" y="708722"/>
                </a:lnTo>
                <a:lnTo>
                  <a:pt x="276415" y="722205"/>
                </a:lnTo>
                <a:lnTo>
                  <a:pt x="320705" y="730546"/>
                </a:lnTo>
                <a:lnTo>
                  <a:pt x="366699" y="733403"/>
                </a:lnTo>
                <a:lnTo>
                  <a:pt x="412691" y="730546"/>
                </a:lnTo>
                <a:lnTo>
                  <a:pt x="456979" y="722205"/>
                </a:lnTo>
                <a:lnTo>
                  <a:pt x="499221" y="708722"/>
                </a:lnTo>
                <a:lnTo>
                  <a:pt x="539072" y="690442"/>
                </a:lnTo>
                <a:lnTo>
                  <a:pt x="576188" y="667708"/>
                </a:lnTo>
                <a:lnTo>
                  <a:pt x="610226" y="640863"/>
                </a:lnTo>
                <a:lnTo>
                  <a:pt x="640841" y="610251"/>
                </a:lnTo>
                <a:lnTo>
                  <a:pt x="667689" y="576216"/>
                </a:lnTo>
                <a:lnTo>
                  <a:pt x="690428" y="539100"/>
                </a:lnTo>
                <a:lnTo>
                  <a:pt x="708712" y="499247"/>
                </a:lnTo>
                <a:lnTo>
                  <a:pt x="722198" y="457001"/>
                </a:lnTo>
                <a:lnTo>
                  <a:pt x="730541" y="412705"/>
                </a:lnTo>
                <a:lnTo>
                  <a:pt x="733399" y="366703"/>
                </a:lnTo>
                <a:lnTo>
                  <a:pt x="730541" y="320702"/>
                </a:lnTo>
                <a:lnTo>
                  <a:pt x="722198" y="276407"/>
                </a:lnTo>
                <a:lnTo>
                  <a:pt x="708712" y="234162"/>
                </a:lnTo>
                <a:lnTo>
                  <a:pt x="690428" y="194309"/>
                </a:lnTo>
                <a:lnTo>
                  <a:pt x="667689" y="157193"/>
                </a:lnTo>
                <a:lnTo>
                  <a:pt x="640841" y="123156"/>
                </a:lnTo>
                <a:lnTo>
                  <a:pt x="610226" y="92543"/>
                </a:lnTo>
                <a:lnTo>
                  <a:pt x="576188" y="65698"/>
                </a:lnTo>
                <a:lnTo>
                  <a:pt x="539072" y="42962"/>
                </a:lnTo>
                <a:lnTo>
                  <a:pt x="499221" y="24681"/>
                </a:lnTo>
                <a:lnTo>
                  <a:pt x="456979" y="11198"/>
                </a:lnTo>
                <a:lnTo>
                  <a:pt x="412691" y="2856"/>
                </a:lnTo>
                <a:lnTo>
                  <a:pt x="366699" y="0"/>
                </a:lnTo>
                <a:close/>
              </a:path>
            </a:pathLst>
          </a:custGeom>
          <a:solidFill>
            <a:srgbClr val="FF0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065586" y="6064234"/>
            <a:ext cx="720009" cy="774476"/>
          </a:xfrm>
          <a:custGeom>
            <a:avLst/>
            <a:gdLst/>
            <a:ahLst/>
            <a:cxnLst/>
            <a:rect l="l" t="t" r="r" b="b"/>
            <a:pathLst>
              <a:path w="842009" h="854075">
                <a:moveTo>
                  <a:pt x="841565" y="37655"/>
                </a:moveTo>
                <a:lnTo>
                  <a:pt x="802220" y="0"/>
                </a:lnTo>
                <a:lnTo>
                  <a:pt x="54470" y="781100"/>
                </a:lnTo>
                <a:lnTo>
                  <a:pt x="54470" y="9626"/>
                </a:lnTo>
                <a:lnTo>
                  <a:pt x="0" y="9626"/>
                </a:lnTo>
                <a:lnTo>
                  <a:pt x="0" y="809536"/>
                </a:lnTo>
                <a:lnTo>
                  <a:pt x="27228" y="809536"/>
                </a:lnTo>
                <a:lnTo>
                  <a:pt x="21145" y="815898"/>
                </a:lnTo>
                <a:lnTo>
                  <a:pt x="60490" y="853567"/>
                </a:lnTo>
                <a:lnTo>
                  <a:pt x="841565" y="37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406887" y="6072962"/>
            <a:ext cx="46697" cy="772173"/>
          </a:xfrm>
          <a:custGeom>
            <a:avLst/>
            <a:gdLst/>
            <a:ahLst/>
            <a:cxnLst/>
            <a:rect l="l" t="t" r="r" b="b"/>
            <a:pathLst>
              <a:path w="54609" h="851534">
                <a:moveTo>
                  <a:pt x="54470" y="0"/>
                </a:moveTo>
                <a:lnTo>
                  <a:pt x="0" y="0"/>
                </a:lnTo>
                <a:lnTo>
                  <a:pt x="0" y="851220"/>
                </a:lnTo>
                <a:lnTo>
                  <a:pt x="54470" y="851220"/>
                </a:lnTo>
                <a:lnTo>
                  <a:pt x="544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5486627" y="6070231"/>
            <a:ext cx="1568706" cy="762960"/>
            <a:chOff x="6416306" y="6694115"/>
            <a:chExt cx="1834514" cy="841375"/>
          </a:xfrm>
        </p:grpSpPr>
        <p:sp>
          <p:nvSpPr>
            <p:cNvPr id="39" name="object 39"/>
            <p:cNvSpPr/>
            <p:nvPr/>
          </p:nvSpPr>
          <p:spPr>
            <a:xfrm>
              <a:off x="6909866" y="6694115"/>
              <a:ext cx="808990" cy="841375"/>
            </a:xfrm>
            <a:custGeom>
              <a:avLst/>
              <a:gdLst/>
              <a:ahLst/>
              <a:cxnLst/>
              <a:rect l="l" t="t" r="r" b="b"/>
              <a:pathLst>
                <a:path w="808990" h="841375">
                  <a:moveTo>
                    <a:pt x="38773" y="0"/>
                  </a:moveTo>
                  <a:lnTo>
                    <a:pt x="0" y="37123"/>
                  </a:lnTo>
                  <a:lnTo>
                    <a:pt x="769797" y="841247"/>
                  </a:lnTo>
                  <a:lnTo>
                    <a:pt x="808570" y="804124"/>
                  </a:lnTo>
                  <a:lnTo>
                    <a:pt x="387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16306" y="6732296"/>
              <a:ext cx="755015" cy="755015"/>
            </a:xfrm>
            <a:custGeom>
              <a:avLst/>
              <a:gdLst/>
              <a:ahLst/>
              <a:cxnLst/>
              <a:rect l="l" t="t" r="r" b="b"/>
              <a:pathLst>
                <a:path w="755015" h="755015">
                  <a:moveTo>
                    <a:pt x="377494" y="0"/>
                  </a:moveTo>
                  <a:lnTo>
                    <a:pt x="0" y="29"/>
                  </a:lnTo>
                  <a:lnTo>
                    <a:pt x="0" y="754995"/>
                  </a:lnTo>
                  <a:lnTo>
                    <a:pt x="377507" y="754984"/>
                  </a:lnTo>
                  <a:lnTo>
                    <a:pt x="424862" y="752042"/>
                  </a:lnTo>
                  <a:lnTo>
                    <a:pt x="470461" y="743454"/>
                  </a:lnTo>
                  <a:lnTo>
                    <a:pt x="513950" y="729573"/>
                  </a:lnTo>
                  <a:lnTo>
                    <a:pt x="554977" y="710754"/>
                  </a:lnTo>
                  <a:lnTo>
                    <a:pt x="593187" y="687350"/>
                  </a:lnTo>
                  <a:lnTo>
                    <a:pt x="628226" y="659714"/>
                  </a:lnTo>
                  <a:lnTo>
                    <a:pt x="659742" y="628199"/>
                  </a:lnTo>
                  <a:lnTo>
                    <a:pt x="687379" y="593160"/>
                  </a:lnTo>
                  <a:lnTo>
                    <a:pt x="710784" y="554950"/>
                  </a:lnTo>
                  <a:lnTo>
                    <a:pt x="729604" y="513922"/>
                  </a:lnTo>
                  <a:lnTo>
                    <a:pt x="743485" y="470429"/>
                  </a:lnTo>
                  <a:lnTo>
                    <a:pt x="752073" y="424826"/>
                  </a:lnTo>
                  <a:lnTo>
                    <a:pt x="755015" y="377466"/>
                  </a:lnTo>
                  <a:lnTo>
                    <a:pt x="752073" y="330119"/>
                  </a:lnTo>
                  <a:lnTo>
                    <a:pt x="743485" y="284526"/>
                  </a:lnTo>
                  <a:lnTo>
                    <a:pt x="729604" y="241042"/>
                  </a:lnTo>
                  <a:lnTo>
                    <a:pt x="710784" y="200020"/>
                  </a:lnTo>
                  <a:lnTo>
                    <a:pt x="687378" y="161814"/>
                  </a:lnTo>
                  <a:lnTo>
                    <a:pt x="659740" y="126778"/>
                  </a:lnTo>
                  <a:lnTo>
                    <a:pt x="628224" y="95265"/>
                  </a:lnTo>
                  <a:lnTo>
                    <a:pt x="593184" y="67630"/>
                  </a:lnTo>
                  <a:lnTo>
                    <a:pt x="554973" y="44227"/>
                  </a:lnTo>
                  <a:lnTo>
                    <a:pt x="513945" y="25408"/>
                  </a:lnTo>
                  <a:lnTo>
                    <a:pt x="470453" y="11528"/>
                  </a:lnTo>
                  <a:lnTo>
                    <a:pt x="424852" y="2941"/>
                  </a:lnTo>
                  <a:lnTo>
                    <a:pt x="377494" y="0"/>
                  </a:lnTo>
                  <a:close/>
                </a:path>
              </a:pathLst>
            </a:custGeom>
            <a:solidFill>
              <a:srgbClr val="FF0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498346" y="6742063"/>
              <a:ext cx="752475" cy="752475"/>
            </a:xfrm>
            <a:custGeom>
              <a:avLst/>
              <a:gdLst/>
              <a:ahLst/>
              <a:cxnLst/>
              <a:rect l="l" t="t" r="r" b="b"/>
              <a:pathLst>
                <a:path w="752475" h="752475">
                  <a:moveTo>
                    <a:pt x="376186" y="0"/>
                  </a:moveTo>
                  <a:lnTo>
                    <a:pt x="329004" y="2930"/>
                  </a:lnTo>
                  <a:lnTo>
                    <a:pt x="283569" y="11488"/>
                  </a:lnTo>
                  <a:lnTo>
                    <a:pt x="240234" y="25319"/>
                  </a:lnTo>
                  <a:lnTo>
                    <a:pt x="199351" y="44072"/>
                  </a:lnTo>
                  <a:lnTo>
                    <a:pt x="161275" y="67395"/>
                  </a:lnTo>
                  <a:lnTo>
                    <a:pt x="126357" y="94934"/>
                  </a:lnTo>
                  <a:lnTo>
                    <a:pt x="94950" y="126338"/>
                  </a:lnTo>
                  <a:lnTo>
                    <a:pt x="67407" y="161254"/>
                  </a:lnTo>
                  <a:lnTo>
                    <a:pt x="44081" y="199329"/>
                  </a:lnTo>
                  <a:lnTo>
                    <a:pt x="25325" y="240212"/>
                  </a:lnTo>
                  <a:lnTo>
                    <a:pt x="11490" y="283549"/>
                  </a:lnTo>
                  <a:lnTo>
                    <a:pt x="2931" y="328989"/>
                  </a:lnTo>
                  <a:lnTo>
                    <a:pt x="0" y="376179"/>
                  </a:lnTo>
                  <a:lnTo>
                    <a:pt x="2931" y="423369"/>
                  </a:lnTo>
                  <a:lnTo>
                    <a:pt x="11490" y="468810"/>
                  </a:lnTo>
                  <a:lnTo>
                    <a:pt x="25325" y="512147"/>
                  </a:lnTo>
                  <a:lnTo>
                    <a:pt x="44081" y="553030"/>
                  </a:lnTo>
                  <a:lnTo>
                    <a:pt x="67407" y="591105"/>
                  </a:lnTo>
                  <a:lnTo>
                    <a:pt x="94950" y="626020"/>
                  </a:lnTo>
                  <a:lnTo>
                    <a:pt x="126357" y="657423"/>
                  </a:lnTo>
                  <a:lnTo>
                    <a:pt x="161275" y="684962"/>
                  </a:lnTo>
                  <a:lnTo>
                    <a:pt x="199351" y="708283"/>
                  </a:lnTo>
                  <a:lnTo>
                    <a:pt x="240234" y="727036"/>
                  </a:lnTo>
                  <a:lnTo>
                    <a:pt x="283569" y="740866"/>
                  </a:lnTo>
                  <a:lnTo>
                    <a:pt x="329004" y="749423"/>
                  </a:lnTo>
                  <a:lnTo>
                    <a:pt x="376186" y="752354"/>
                  </a:lnTo>
                  <a:lnTo>
                    <a:pt x="423366" y="749423"/>
                  </a:lnTo>
                  <a:lnTo>
                    <a:pt x="468799" y="740866"/>
                  </a:lnTo>
                  <a:lnTo>
                    <a:pt x="512132" y="727036"/>
                  </a:lnTo>
                  <a:lnTo>
                    <a:pt x="553012" y="708283"/>
                  </a:lnTo>
                  <a:lnTo>
                    <a:pt x="591088" y="684962"/>
                  </a:lnTo>
                  <a:lnTo>
                    <a:pt x="626005" y="657423"/>
                  </a:lnTo>
                  <a:lnTo>
                    <a:pt x="657411" y="626020"/>
                  </a:lnTo>
                  <a:lnTo>
                    <a:pt x="684953" y="591105"/>
                  </a:lnTo>
                  <a:lnTo>
                    <a:pt x="708279" y="553030"/>
                  </a:lnTo>
                  <a:lnTo>
                    <a:pt x="727035" y="512147"/>
                  </a:lnTo>
                  <a:lnTo>
                    <a:pt x="740869" y="468810"/>
                  </a:lnTo>
                  <a:lnTo>
                    <a:pt x="749429" y="423369"/>
                  </a:lnTo>
                  <a:lnTo>
                    <a:pt x="752360" y="376179"/>
                  </a:lnTo>
                  <a:lnTo>
                    <a:pt x="749429" y="328989"/>
                  </a:lnTo>
                  <a:lnTo>
                    <a:pt x="740869" y="283549"/>
                  </a:lnTo>
                  <a:lnTo>
                    <a:pt x="727035" y="240212"/>
                  </a:lnTo>
                  <a:lnTo>
                    <a:pt x="708279" y="199329"/>
                  </a:lnTo>
                  <a:lnTo>
                    <a:pt x="684953" y="161254"/>
                  </a:lnTo>
                  <a:lnTo>
                    <a:pt x="657411" y="126338"/>
                  </a:lnTo>
                  <a:lnTo>
                    <a:pt x="626005" y="94934"/>
                  </a:lnTo>
                  <a:lnTo>
                    <a:pt x="591088" y="67395"/>
                  </a:lnTo>
                  <a:lnTo>
                    <a:pt x="553012" y="44072"/>
                  </a:lnTo>
                  <a:lnTo>
                    <a:pt x="512132" y="25319"/>
                  </a:lnTo>
                  <a:lnTo>
                    <a:pt x="468799" y="11488"/>
                  </a:lnTo>
                  <a:lnTo>
                    <a:pt x="423366" y="2930"/>
                  </a:lnTo>
                  <a:lnTo>
                    <a:pt x="376186" y="0"/>
                  </a:lnTo>
                  <a:close/>
                </a:path>
              </a:pathLst>
            </a:custGeom>
            <a:solidFill>
              <a:srgbClr val="00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Подзаголовок 2"/>
          <p:cNvSpPr txBox="1">
            <a:spLocks/>
          </p:cNvSpPr>
          <p:nvPr/>
        </p:nvSpPr>
        <p:spPr>
          <a:xfrm>
            <a:off x="571472" y="857232"/>
            <a:ext cx="7819097" cy="785818"/>
          </a:xfrm>
          <a:prstGeom prst="rect">
            <a:avLst/>
          </a:prstGeom>
        </p:spPr>
        <p:txBody>
          <a:bodyPr lIns="80147" tIns="40074" rIns="80147" bIns="40074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100" kern="0" dirty="0" smtClean="0">
                <a:solidFill>
                  <a:sysClr val="windowText" lastClr="000000"/>
                </a:solidFill>
                <a:latin typeface="Geometric Sans Serif v1" pitchFamily="50" charset="-52"/>
              </a:rPr>
              <a:t>Участие в республиканской проектной </a:t>
            </a:r>
            <a:r>
              <a:rPr lang="ru-RU" sz="2100" kern="0" dirty="0" smtClean="0">
                <a:solidFill>
                  <a:sysClr val="windowText" lastClr="000000"/>
                </a:solidFill>
                <a:latin typeface="Geometric Sans Serif v1" pitchFamily="50" charset="-52"/>
              </a:rPr>
              <a:t>акции «Наш </a:t>
            </a:r>
            <a:r>
              <a:rPr lang="ru-RU" sz="2100" kern="0" dirty="0" smtClean="0">
                <a:solidFill>
                  <a:sysClr val="windowText" lastClr="000000"/>
                </a:solidFill>
                <a:latin typeface="Geometric Sans Serif v1" pitchFamily="50" charset="-52"/>
              </a:rPr>
              <a:t>район - образ будущего»</a:t>
            </a:r>
            <a:endParaRPr lang="ru-RU" sz="2100" kern="0" dirty="0">
              <a:solidFill>
                <a:sysClr val="windowText" lastClr="000000"/>
              </a:solidFill>
              <a:latin typeface="Geometric Sans Serif v1" pitchFamily="50" charset="-52"/>
            </a:endParaRPr>
          </a:p>
        </p:txBody>
      </p:sp>
      <p:pic>
        <p:nvPicPr>
          <p:cNvPr id="3075" name="Picture 3" descr="C:\Users\user\Desktop\ТИЛЕЛӘР\saye0eY2LD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5810290" cy="4357718"/>
          </a:xfrm>
          <a:prstGeom prst="rect">
            <a:avLst/>
          </a:prstGeom>
          <a:noFill/>
        </p:spPr>
      </p:pic>
      <p:sp>
        <p:nvSpPr>
          <p:cNvPr id="47" name="Прямоугольник 46"/>
          <p:cNvSpPr/>
          <p:nvPr/>
        </p:nvSpPr>
        <p:spPr>
          <a:xfrm>
            <a:off x="5976145" y="3071810"/>
            <a:ext cx="3167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 smtClean="0">
                <a:solidFill>
                  <a:sysClr val="windowText" lastClr="000000"/>
                </a:solidFill>
                <a:latin typeface="Geometric Sans Serif v1" pitchFamily="50" charset="-52"/>
              </a:rPr>
              <a:t>Автобус «Время молодых»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143108" y="2071678"/>
            <a:ext cx="4882852" cy="2623942"/>
          </a:xfrm>
        </p:spPr>
        <p:txBody>
          <a:bodyPr/>
          <a:lstStyle/>
          <a:p>
            <a:r>
              <a:rPr lang="ru-RU" dirty="0" smtClean="0"/>
              <a:t>Мы – за 100% хорошее поведение </a:t>
            </a:r>
            <a:br>
              <a:rPr lang="ru-RU" dirty="0" smtClean="0"/>
            </a:br>
            <a:r>
              <a:rPr lang="ru-RU" dirty="0" smtClean="0"/>
              <a:t>везде и всегда!</a:t>
            </a:r>
            <a:endParaRPr lang="en-US" dirty="0"/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3543300" y="205402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b="1" kern="1200">
                <a:solidFill>
                  <a:schemeClr val="bg1"/>
                </a:solidFill>
                <a:latin typeface="Helvetica-Light" panose="020B05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2857488" y="5715016"/>
            <a:ext cx="3429024" cy="559017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Спасибо за внимание!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654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000496" y="428604"/>
            <a:ext cx="4857784" cy="1071570"/>
          </a:xfrm>
          <a:solidFill>
            <a:srgbClr val="3072C2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200" b="1" dirty="0" smtClean="0">
                <a:solidFill>
                  <a:srgbClr val="FFFF00"/>
                </a:solidFill>
              </a:rPr>
              <a:t>НАШИ ЦЕЛИ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143372" y="2285992"/>
            <a:ext cx="4714908" cy="257176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-</a:t>
            </a:r>
            <a:r>
              <a:rPr lang="ru-RU" sz="2200" b="1" dirty="0" smtClean="0">
                <a:solidFill>
                  <a:srgbClr val="00B050"/>
                </a:solidFill>
              </a:rPr>
              <a:t>Профилактика правонарушений среди учащихся</a:t>
            </a:r>
            <a:br>
              <a:rPr lang="ru-RU" sz="2200" b="1" dirty="0" smtClean="0">
                <a:solidFill>
                  <a:srgbClr val="00B050"/>
                </a:solidFill>
              </a:rPr>
            </a:br>
            <a:r>
              <a:rPr lang="ru-RU" sz="2200" b="1" dirty="0" smtClean="0">
                <a:solidFill>
                  <a:srgbClr val="00B050"/>
                </a:solidFill>
              </a:rPr>
              <a:t/>
            </a:r>
            <a:br>
              <a:rPr lang="ru-RU" sz="2200" b="1" dirty="0" smtClean="0">
                <a:solidFill>
                  <a:srgbClr val="00B050"/>
                </a:solidFill>
              </a:rPr>
            </a:br>
            <a:r>
              <a:rPr lang="ru-RU" sz="2200" b="1" dirty="0" smtClean="0">
                <a:solidFill>
                  <a:srgbClr val="00B050"/>
                </a:solidFill>
              </a:rPr>
              <a:t>-Пропаганда здорового и спортивного образа жизни</a:t>
            </a:r>
            <a:endParaRPr lang="en-US" sz="2200" b="1" dirty="0">
              <a:solidFill>
                <a:srgbClr val="00B05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22A8A-E335-4B01-9B47-7F79D612943A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371538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884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ФФФО.pn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5"/>
            <a:ext cx="7743852" cy="928693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ЗАДАЧИ</a:t>
            </a:r>
            <a:endParaRPr lang="ru-RU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571612"/>
            <a:ext cx="7772432" cy="4643470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Проведение мероприятий, направленных на профилактику и пресечение правонарушений среди учащихся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Организация и вовлечение учащихся в организованные формы досуга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Взаимодействие с администрацией школы, органами внутренних дел при организации поддержания общественного порядка во время проведения массовых мероприятий</a:t>
            </a:r>
          </a:p>
          <a:p>
            <a:pPr algn="l"/>
            <a:endParaRPr lang="ru-RU" sz="2400" dirty="0" smtClean="0"/>
          </a:p>
          <a:p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428596" y="1857364"/>
            <a:ext cx="214314" cy="214314"/>
          </a:xfrm>
          <a:prstGeom prst="star5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5-конечная звезда 6"/>
          <p:cNvSpPr/>
          <p:nvPr/>
        </p:nvSpPr>
        <p:spPr>
          <a:xfrm>
            <a:off x="428596" y="4714884"/>
            <a:ext cx="214314" cy="214314"/>
          </a:xfrm>
          <a:prstGeom prst="star5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5-конечная звезда 7"/>
          <p:cNvSpPr/>
          <p:nvPr/>
        </p:nvSpPr>
        <p:spPr>
          <a:xfrm>
            <a:off x="428596" y="3286124"/>
            <a:ext cx="214314" cy="214314"/>
          </a:xfrm>
          <a:prstGeom prst="star5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6200000" flipH="1">
            <a:off x="-1643106" y="4071942"/>
            <a:ext cx="4214842" cy="2786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357950" y="0"/>
            <a:ext cx="3714776" cy="2071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5464975" y="3107529"/>
            <a:ext cx="6500858" cy="24288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470025"/>
          </a:xfrm>
        </p:spPr>
        <p:txBody>
          <a:bodyPr/>
          <a:lstStyle/>
          <a:p>
            <a:r>
              <a:rPr lang="ru-RU" dirty="0" smtClean="0"/>
              <a:t>Штаб ОПП планирует предстоящее мероприятие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4" descr="Выборы  в Школьную Думу.VNB3PNG6gI123456789щзшголбю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600200"/>
            <a:ext cx="7921625" cy="4456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 txBox="1">
            <a:spLocks/>
          </p:cNvSpPr>
          <p:nvPr/>
        </p:nvSpPr>
        <p:spPr>
          <a:xfrm>
            <a:off x="3500430" y="357166"/>
            <a:ext cx="2057400" cy="36512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b="1" kern="1200">
                <a:solidFill>
                  <a:schemeClr val="bg1"/>
                </a:solidFill>
                <a:latin typeface="Helvetica-Light" panose="020B05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t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Состав отряда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1" name="Picture 11" descr="C:\Users\USER\Desktop\адивк.jpg">
            <a:extLst>
              <a:ext uri="{FF2B5EF4-FFF2-40B4-BE49-F238E27FC236}">
                <a16:creationId xmlns:a16="http://schemas.microsoft.com/office/drawing/2014/main" xmlns="" id="{F5D2D41B-0AF2-4685-BBE1-C5807C854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7950" y="1785926"/>
            <a:ext cx="2259590" cy="317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28596" y="5214950"/>
            <a:ext cx="2500330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err="1" smtClean="0">
                <a:latin typeface="Arial" charset="0"/>
              </a:rPr>
              <a:t>Муктасимова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Назиля</a:t>
            </a:r>
            <a:endParaRPr lang="ru-RU" dirty="0" smtClean="0">
              <a:latin typeface="Arial" charset="0"/>
            </a:endParaRPr>
          </a:p>
          <a:p>
            <a:pPr>
              <a:defRPr/>
            </a:pPr>
            <a:r>
              <a:rPr lang="ru-RU" dirty="0" smtClean="0">
                <a:latin typeface="Arial" charset="0"/>
              </a:rPr>
              <a:t>      Вице-спикер</a:t>
            </a:r>
            <a:endParaRPr lang="ru-RU" dirty="0"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28992" y="4643446"/>
            <a:ext cx="2357438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err="1" smtClean="0">
                <a:latin typeface="Arial" charset="0"/>
              </a:rPr>
              <a:t>Илалиев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Равиль</a:t>
            </a:r>
            <a:r>
              <a:rPr lang="ru-RU" dirty="0" smtClean="0">
                <a:latin typeface="Arial" charset="0"/>
              </a:rPr>
              <a:t>      Командир отряда</a:t>
            </a:r>
            <a:endParaRPr lang="ru-RU" dirty="0">
              <a:latin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15074" y="5214950"/>
            <a:ext cx="2643206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t-RU" dirty="0" smtClean="0">
                <a:latin typeface="Arial" charset="0"/>
              </a:rPr>
              <a:t>Нурмухаметова Аделя</a:t>
            </a:r>
            <a:br>
              <a:rPr lang="tt-RU" dirty="0" smtClean="0">
                <a:latin typeface="Arial" charset="0"/>
              </a:rPr>
            </a:br>
            <a:r>
              <a:rPr lang="tt-RU" dirty="0" smtClean="0">
                <a:latin typeface="Arial" charset="0"/>
              </a:rPr>
              <a:t>руководитель комитета здоровья</a:t>
            </a:r>
            <a:endParaRPr lang="ru-RU" dirty="0"/>
          </a:p>
        </p:txBody>
      </p:sp>
      <p:pic>
        <p:nvPicPr>
          <p:cNvPr id="1026" name="Picture 2" descr="C:\Users\user\Desktop\ТИЛЕЛӘР\IMG-20201024-WA0001.jpg"/>
          <p:cNvPicPr>
            <a:picLocks noChangeAspect="1" noChangeArrowheads="1"/>
          </p:cNvPicPr>
          <p:nvPr/>
        </p:nvPicPr>
        <p:blipFill>
          <a:blip r:embed="rId4"/>
          <a:srcRect l="12942" r="12057"/>
          <a:stretch>
            <a:fillRect/>
          </a:stretch>
        </p:blipFill>
        <p:spPr bwMode="auto">
          <a:xfrm>
            <a:off x="428596" y="1714488"/>
            <a:ext cx="2428892" cy="3238500"/>
          </a:xfrm>
          <a:prstGeom prst="rect">
            <a:avLst/>
          </a:prstGeom>
          <a:noFill/>
        </p:spPr>
      </p:pic>
      <p:pic>
        <p:nvPicPr>
          <p:cNvPr id="1027" name="Picture 3" descr="C:\Users\user\Desktop\ТИЛЕЛӘР\TGijvwIou0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1285860"/>
            <a:ext cx="2298116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6654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6072198" y="2786058"/>
            <a:ext cx="2643206" cy="6429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latin typeface="Arial" charset="0"/>
              </a:rPr>
              <a:t>Камалов Айназ</a:t>
            </a:r>
            <a:br>
              <a:rPr lang="ru-RU" dirty="0" smtClean="0">
                <a:latin typeface="Arial" charset="0"/>
              </a:rPr>
            </a:br>
            <a:r>
              <a:rPr lang="ru-RU" dirty="0" smtClean="0">
                <a:latin typeface="Arial" charset="0"/>
              </a:rPr>
              <a:t>журналист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2786058"/>
            <a:ext cx="3000396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>
                <a:latin typeface="Arial" charset="0"/>
              </a:rPr>
              <a:t>Вагизов Шамиль</a:t>
            </a:r>
            <a:br>
              <a:rPr lang="ru-RU" dirty="0" smtClean="0">
                <a:latin typeface="Arial" charset="0"/>
              </a:rPr>
            </a:br>
            <a:r>
              <a:rPr lang="ru-RU" dirty="0" smtClean="0">
                <a:latin typeface="Arial" charset="0"/>
              </a:rPr>
              <a:t> (спикер школьной думы)</a:t>
            </a:r>
            <a:endParaRPr lang="ru-RU" dirty="0">
              <a:latin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86116" y="2786058"/>
            <a:ext cx="2714644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err="1" smtClean="0">
                <a:latin typeface="Arial" charset="0"/>
              </a:rPr>
              <a:t>Масарова</a:t>
            </a:r>
            <a:r>
              <a:rPr lang="ru-RU" dirty="0" smtClean="0">
                <a:latin typeface="Arial" charset="0"/>
              </a:rPr>
              <a:t> Рамзия</a:t>
            </a:r>
            <a:br>
              <a:rPr lang="ru-RU" dirty="0" smtClean="0">
                <a:latin typeface="Arial" charset="0"/>
              </a:rPr>
            </a:br>
            <a:r>
              <a:rPr lang="ru-RU" dirty="0" smtClean="0">
                <a:latin typeface="Arial" charset="0"/>
              </a:rPr>
              <a:t>(Дизжокей)</a:t>
            </a:r>
          </a:p>
        </p:txBody>
      </p:sp>
      <p:pic>
        <p:nvPicPr>
          <p:cNvPr id="8" name="Picture 12" descr="C:\Users\USER\Desktop\шамвк.jpg">
            <a:extLst>
              <a:ext uri="{FF2B5EF4-FFF2-40B4-BE49-F238E27FC236}">
                <a16:creationId xmlns:a16="http://schemas.microsoft.com/office/drawing/2014/main" xmlns="" id="{B3809CC4-4B94-4CD3-B1BB-309D2CCE2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214290"/>
            <a:ext cx="1714512" cy="246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user\Desktop\ТИЛЕЛӘР\VDrRTZ7FGj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285728"/>
            <a:ext cx="1821669" cy="2428892"/>
          </a:xfrm>
          <a:prstGeom prst="rect">
            <a:avLst/>
          </a:prstGeom>
          <a:noFill/>
        </p:spPr>
      </p:pic>
      <p:pic>
        <p:nvPicPr>
          <p:cNvPr id="2051" name="Picture 3" descr="C:\Users\user\Desktop\ТИЛЕЛӘР\oquPHeoY4m0.jpg"/>
          <p:cNvPicPr>
            <a:picLocks noChangeAspect="1" noChangeArrowheads="1"/>
          </p:cNvPicPr>
          <p:nvPr/>
        </p:nvPicPr>
        <p:blipFill>
          <a:blip r:embed="rId5" cstate="print"/>
          <a:srcRect l="18181" r="15909"/>
          <a:stretch>
            <a:fillRect/>
          </a:stretch>
        </p:blipFill>
        <p:spPr bwMode="auto">
          <a:xfrm>
            <a:off x="6286512" y="285728"/>
            <a:ext cx="2071702" cy="2286016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3500438"/>
            <a:ext cx="2286016" cy="230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00034" y="5929330"/>
            <a:ext cx="2714644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latin typeface="Arial" charset="0"/>
              </a:rPr>
              <a:t>Шарипов </a:t>
            </a:r>
            <a:r>
              <a:rPr lang="ru-RU" dirty="0" err="1" smtClean="0">
                <a:latin typeface="Arial" charset="0"/>
              </a:rPr>
              <a:t>Раиль</a:t>
            </a:r>
            <a:r>
              <a:rPr lang="ru-RU" dirty="0" smtClean="0">
                <a:latin typeface="Arial" charset="0"/>
              </a:rPr>
              <a:t/>
            </a:r>
            <a:br>
              <a:rPr lang="ru-RU" dirty="0" smtClean="0">
                <a:latin typeface="Arial" charset="0"/>
              </a:rPr>
            </a:br>
            <a:endParaRPr lang="ru-RU" dirty="0" smtClean="0">
              <a:latin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43306" y="5934670"/>
            <a:ext cx="2071702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latin typeface="Arial" charset="0"/>
              </a:rPr>
              <a:t>Иктисамов Шамиль </a:t>
            </a:r>
            <a:br>
              <a:rPr lang="ru-RU" dirty="0" smtClean="0">
                <a:latin typeface="Arial" charset="0"/>
              </a:rPr>
            </a:br>
            <a:endParaRPr lang="ru-RU" dirty="0" smtClean="0">
              <a:latin typeface="Arial" charset="0"/>
            </a:endParaRPr>
          </a:p>
        </p:txBody>
      </p:sp>
      <p:pic>
        <p:nvPicPr>
          <p:cNvPr id="11" name="Рисунок 10" descr="Иктисамов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14744" y="3500438"/>
            <a:ext cx="2000264" cy="23924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12" y="3500438"/>
            <a:ext cx="2286016" cy="262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6143636" y="6000768"/>
            <a:ext cx="2714644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latin typeface="Arial" charset="0"/>
              </a:rPr>
              <a:t>Хисамиев Рамзиль</a:t>
            </a:r>
            <a:br>
              <a:rPr lang="ru-RU" dirty="0" smtClean="0">
                <a:latin typeface="Arial" charset="0"/>
              </a:rPr>
            </a:br>
            <a:endParaRPr 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654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Акция «Чистое село начинается с тебя!»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" name="Содержимое 17" descr="Сбор макулатуры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072065" y="1214423"/>
            <a:ext cx="3899007" cy="5214974"/>
          </a:xfrm>
        </p:spPr>
      </p:pic>
      <p:pic>
        <p:nvPicPr>
          <p:cNvPr id="4" name="Содержимое 3" descr="Конкурс.jpg"/>
          <p:cNvPicPr>
            <a:picLocks noChangeAspect="1"/>
          </p:cNvPicPr>
          <p:nvPr/>
        </p:nvPicPr>
        <p:blipFill>
          <a:blip r:embed="rId3" cstate="print"/>
          <a:srcRect l="3571" r="35428"/>
          <a:stretch>
            <a:fillRect/>
          </a:stretch>
        </p:blipFill>
        <p:spPr>
          <a:xfrm>
            <a:off x="642910" y="1500174"/>
            <a:ext cx="4357718" cy="4583676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rot="5400000">
            <a:off x="6715152" y="3714740"/>
            <a:ext cx="5286388" cy="1857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-1107309" y="250021"/>
            <a:ext cx="2571744" cy="2071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-1464499" y="1178715"/>
            <a:ext cx="3071810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572395" y="0"/>
            <a:ext cx="2286016" cy="857232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3478" y="7358090"/>
            <a:ext cx="6715172" cy="503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Встреча  с капитаном полиции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стреча с капитаном полиции.jpg"/>
          <p:cNvPicPr>
            <a:picLocks noGrp="1" noChangeAspect="1"/>
          </p:cNvPicPr>
          <p:nvPr>
            <p:ph idx="1"/>
          </p:nvPr>
        </p:nvPicPr>
        <p:blipFill>
          <a:blip r:embed="rId2"/>
          <a:srcRect r="-2752" b="17125"/>
          <a:stretch>
            <a:fillRect/>
          </a:stretch>
        </p:blipFill>
        <p:spPr>
          <a:xfrm>
            <a:off x="714348" y="1071546"/>
            <a:ext cx="8001056" cy="5000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Встреча с воинами-интернационалистами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Афганцы.jpg"/>
          <p:cNvPicPr>
            <a:picLocks noGrp="1" noChangeAspect="1"/>
          </p:cNvPicPr>
          <p:nvPr>
            <p:ph idx="1"/>
          </p:nvPr>
        </p:nvPicPr>
        <p:blipFill>
          <a:blip r:embed="rId2"/>
          <a:srcRect r="-2586" b="22791"/>
          <a:stretch>
            <a:fillRect/>
          </a:stretch>
        </p:blipFill>
        <p:spPr>
          <a:xfrm>
            <a:off x="214282" y="1428736"/>
            <a:ext cx="8703761" cy="49964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284</TotalTime>
  <Words>115</Words>
  <PresentationFormat>Экран (4:3)</PresentationFormat>
  <Paragraphs>35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Отряд профилактики правонарушений  “молния” </vt:lpstr>
      <vt:lpstr>     НАШИ ЦЕЛИ</vt:lpstr>
      <vt:lpstr>ЗАДАЧИ</vt:lpstr>
      <vt:lpstr>Штаб ОПП планирует предстоящее мероприятие</vt:lpstr>
      <vt:lpstr>Слайд 5</vt:lpstr>
      <vt:lpstr>Слайд 6</vt:lpstr>
      <vt:lpstr>Акция «Чистое село начинается с тебя!»</vt:lpstr>
      <vt:lpstr>Встреча  с капитаном полиции</vt:lpstr>
      <vt:lpstr>Встреча с воинами-интернационалистами</vt:lpstr>
      <vt:lpstr>Поход в лес </vt:lpstr>
      <vt:lpstr>Слайд 11</vt:lpstr>
      <vt:lpstr>Мы – за 100% хорошее поведение  везде и всегда!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Аделя</dc:creator>
  <cp:lastModifiedBy>Галия Камалова</cp:lastModifiedBy>
  <cp:revision>19</cp:revision>
  <dcterms:created xsi:type="dcterms:W3CDTF">2020-10-21T05:38:30Z</dcterms:created>
  <dcterms:modified xsi:type="dcterms:W3CDTF">2021-12-22T18:13:42Z</dcterms:modified>
</cp:coreProperties>
</file>